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1.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6" r:id="rId1"/>
  </p:sldMasterIdLst>
  <p:notesMasterIdLst>
    <p:notesMasterId r:id="rId51"/>
  </p:notesMasterIdLst>
  <p:sldIdLst>
    <p:sldId id="256" r:id="rId2"/>
    <p:sldId id="257" r:id="rId3"/>
    <p:sldId id="858" r:id="rId4"/>
    <p:sldId id="861" r:id="rId5"/>
    <p:sldId id="862" r:id="rId6"/>
    <p:sldId id="863" r:id="rId7"/>
    <p:sldId id="886" r:id="rId8"/>
    <p:sldId id="864" r:id="rId9"/>
    <p:sldId id="865" r:id="rId10"/>
    <p:sldId id="260" r:id="rId11"/>
    <p:sldId id="866" r:id="rId12"/>
    <p:sldId id="867" r:id="rId13"/>
    <p:sldId id="868" r:id="rId14"/>
    <p:sldId id="288" r:id="rId15"/>
    <p:sldId id="289" r:id="rId16"/>
    <p:sldId id="290" r:id="rId17"/>
    <p:sldId id="291" r:id="rId18"/>
    <p:sldId id="292" r:id="rId19"/>
    <p:sldId id="293" r:id="rId20"/>
    <p:sldId id="302" r:id="rId21"/>
    <p:sldId id="871" r:id="rId22"/>
    <p:sldId id="888" r:id="rId23"/>
    <p:sldId id="296" r:id="rId24"/>
    <p:sldId id="295" r:id="rId25"/>
    <p:sldId id="306" r:id="rId26"/>
    <p:sldId id="887" r:id="rId27"/>
    <p:sldId id="859" r:id="rId28"/>
    <p:sldId id="264" r:id="rId29"/>
    <p:sldId id="266" r:id="rId30"/>
    <p:sldId id="268" r:id="rId31"/>
    <p:sldId id="884" r:id="rId32"/>
    <p:sldId id="277" r:id="rId33"/>
    <p:sldId id="284" r:id="rId34"/>
    <p:sldId id="300" r:id="rId35"/>
    <p:sldId id="860" r:id="rId36"/>
    <p:sldId id="873" r:id="rId37"/>
    <p:sldId id="874" r:id="rId38"/>
    <p:sldId id="875" r:id="rId39"/>
    <p:sldId id="877" r:id="rId40"/>
    <p:sldId id="876" r:id="rId41"/>
    <p:sldId id="878" r:id="rId42"/>
    <p:sldId id="879" r:id="rId43"/>
    <p:sldId id="880" r:id="rId44"/>
    <p:sldId id="881" r:id="rId45"/>
    <p:sldId id="882" r:id="rId46"/>
    <p:sldId id="890" r:id="rId47"/>
    <p:sldId id="855" r:id="rId48"/>
    <p:sldId id="883" r:id="rId49"/>
    <p:sldId id="889" r:id="rId50"/>
  </p:sldIdLst>
  <p:sldSz cx="9144000" cy="6858000" type="screen4x3"/>
  <p:notesSz cx="6858000" cy="9144000"/>
  <p:defaultTextStyle>
    <a:defPPr>
      <a:defRPr lang="en-US"/>
    </a:defPPr>
    <a:lvl1pPr algn="l" rtl="0" fontAlgn="base">
      <a:spcBef>
        <a:spcPct val="20000"/>
      </a:spcBef>
      <a:spcAft>
        <a:spcPct val="0"/>
      </a:spcAft>
      <a:buClr>
        <a:srgbClr val="8E0D30"/>
      </a:buClr>
      <a:buChar char="•"/>
      <a:defRPr sz="3200" kern="1200">
        <a:solidFill>
          <a:schemeClr val="tx1"/>
        </a:solidFill>
        <a:latin typeface="Times New Roman" pitchFamily="18" charset="0"/>
        <a:ea typeface="+mn-ea"/>
        <a:cs typeface="Arial" charset="0"/>
      </a:defRPr>
    </a:lvl1pPr>
    <a:lvl2pPr marL="457200" algn="l" rtl="0" fontAlgn="base">
      <a:spcBef>
        <a:spcPct val="20000"/>
      </a:spcBef>
      <a:spcAft>
        <a:spcPct val="0"/>
      </a:spcAft>
      <a:buClr>
        <a:srgbClr val="8E0D30"/>
      </a:buClr>
      <a:buChar char="•"/>
      <a:defRPr sz="3200" kern="1200">
        <a:solidFill>
          <a:schemeClr val="tx1"/>
        </a:solidFill>
        <a:latin typeface="Times New Roman" pitchFamily="18" charset="0"/>
        <a:ea typeface="+mn-ea"/>
        <a:cs typeface="Arial" charset="0"/>
      </a:defRPr>
    </a:lvl2pPr>
    <a:lvl3pPr marL="914400" algn="l" rtl="0" fontAlgn="base">
      <a:spcBef>
        <a:spcPct val="20000"/>
      </a:spcBef>
      <a:spcAft>
        <a:spcPct val="0"/>
      </a:spcAft>
      <a:buClr>
        <a:srgbClr val="8E0D30"/>
      </a:buClr>
      <a:buChar char="•"/>
      <a:defRPr sz="3200" kern="1200">
        <a:solidFill>
          <a:schemeClr val="tx1"/>
        </a:solidFill>
        <a:latin typeface="Times New Roman" pitchFamily="18" charset="0"/>
        <a:ea typeface="+mn-ea"/>
        <a:cs typeface="Arial" charset="0"/>
      </a:defRPr>
    </a:lvl3pPr>
    <a:lvl4pPr marL="1371600" algn="l" rtl="0" fontAlgn="base">
      <a:spcBef>
        <a:spcPct val="20000"/>
      </a:spcBef>
      <a:spcAft>
        <a:spcPct val="0"/>
      </a:spcAft>
      <a:buClr>
        <a:srgbClr val="8E0D30"/>
      </a:buClr>
      <a:buChar char="•"/>
      <a:defRPr sz="3200" kern="1200">
        <a:solidFill>
          <a:schemeClr val="tx1"/>
        </a:solidFill>
        <a:latin typeface="Times New Roman" pitchFamily="18" charset="0"/>
        <a:ea typeface="+mn-ea"/>
        <a:cs typeface="Arial" charset="0"/>
      </a:defRPr>
    </a:lvl4pPr>
    <a:lvl5pPr marL="1828800" algn="l" rtl="0" fontAlgn="base">
      <a:spcBef>
        <a:spcPct val="20000"/>
      </a:spcBef>
      <a:spcAft>
        <a:spcPct val="0"/>
      </a:spcAft>
      <a:buClr>
        <a:srgbClr val="8E0D30"/>
      </a:buClr>
      <a:buChar char="•"/>
      <a:defRPr sz="3200" kern="1200">
        <a:solidFill>
          <a:schemeClr val="tx1"/>
        </a:solidFill>
        <a:latin typeface="Times New Roman" pitchFamily="18" charset="0"/>
        <a:ea typeface="+mn-ea"/>
        <a:cs typeface="Arial" charset="0"/>
      </a:defRPr>
    </a:lvl5pPr>
    <a:lvl6pPr marL="2286000" algn="l" defTabSz="914400" rtl="0" eaLnBrk="1" latinLnBrk="0" hangingPunct="1">
      <a:defRPr sz="3200" kern="1200">
        <a:solidFill>
          <a:schemeClr val="tx1"/>
        </a:solidFill>
        <a:latin typeface="Times New Roman" pitchFamily="18" charset="0"/>
        <a:ea typeface="+mn-ea"/>
        <a:cs typeface="Arial" charset="0"/>
      </a:defRPr>
    </a:lvl6pPr>
    <a:lvl7pPr marL="2743200" algn="l" defTabSz="914400" rtl="0" eaLnBrk="1" latinLnBrk="0" hangingPunct="1">
      <a:defRPr sz="3200" kern="1200">
        <a:solidFill>
          <a:schemeClr val="tx1"/>
        </a:solidFill>
        <a:latin typeface="Times New Roman" pitchFamily="18" charset="0"/>
        <a:ea typeface="+mn-ea"/>
        <a:cs typeface="Arial" charset="0"/>
      </a:defRPr>
    </a:lvl7pPr>
    <a:lvl8pPr marL="3200400" algn="l" defTabSz="914400" rtl="0" eaLnBrk="1" latinLnBrk="0" hangingPunct="1">
      <a:defRPr sz="3200" kern="1200">
        <a:solidFill>
          <a:schemeClr val="tx1"/>
        </a:solidFill>
        <a:latin typeface="Times New Roman" pitchFamily="18" charset="0"/>
        <a:ea typeface="+mn-ea"/>
        <a:cs typeface="Arial" charset="0"/>
      </a:defRPr>
    </a:lvl8pPr>
    <a:lvl9pPr marL="3657600" algn="l" defTabSz="914400" rtl="0" eaLnBrk="1" latinLnBrk="0" hangingPunct="1">
      <a:defRPr sz="3200" kern="1200">
        <a:solidFill>
          <a:schemeClr val="tx1"/>
        </a:solidFill>
        <a:latin typeface="Times New Roman" pitchFamily="18" charset="0"/>
        <a:ea typeface="+mn-ea"/>
        <a:cs typeface="Arial" charset="0"/>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00592"/>
    <a:srgbClr val="4A047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6332"/>
    <p:restoredTop sz="75229"/>
  </p:normalViewPr>
  <p:slideViewPr>
    <p:cSldViewPr snapToGrid="0">
      <p:cViewPr varScale="1">
        <p:scale>
          <a:sx n="85" d="100"/>
          <a:sy n="85" d="100"/>
        </p:scale>
        <p:origin x="1904" y="464"/>
      </p:cViewPr>
      <p:guideLst/>
    </p:cSldViewPr>
  </p:slideViewPr>
  <p:notesTextViewPr>
    <p:cViewPr>
      <p:scale>
        <a:sx n="1" d="1"/>
        <a:sy n="1" d="1"/>
      </p:scale>
      <p:origin x="0" y="0"/>
    </p:cViewPr>
  </p:notesTextViewPr>
  <p:sorterViewPr>
    <p:cViewPr>
      <p:scale>
        <a:sx n="153" d="100"/>
        <a:sy n="153"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13ED7A-E0CC-A14D-8702-3DBB30C4345D}" type="datetimeFigureOut">
              <a:rPr lang="en-US" smtClean="0"/>
              <a:t>4/21/25</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5312B09-6666-2149-A7EC-89A035875DEE}" type="slidenum">
              <a:rPr lang="en-US" smtClean="0"/>
              <a:t>‹#›</a:t>
            </a:fld>
            <a:endParaRPr lang="en-US"/>
          </a:p>
        </p:txBody>
      </p:sp>
    </p:spTree>
    <p:extLst>
      <p:ext uri="{BB962C8B-B14F-4D97-AF65-F5344CB8AC3E}">
        <p14:creationId xmlns:p14="http://schemas.microsoft.com/office/powerpoint/2010/main" val="24058111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They are everywhere! </a:t>
            </a:r>
          </a:p>
        </p:txBody>
      </p:sp>
      <p:sp>
        <p:nvSpPr>
          <p:cNvPr id="4" name="Slide Number Placeholder 3"/>
          <p:cNvSpPr>
            <a:spLocks noGrp="1"/>
          </p:cNvSpPr>
          <p:nvPr>
            <p:ph type="sldNum" sz="quarter" idx="5"/>
          </p:nvPr>
        </p:nvSpPr>
        <p:spPr/>
        <p:txBody>
          <a:bodyPr/>
          <a:lstStyle/>
          <a:p>
            <a:fld id="{85312B09-6666-2149-A7EC-89A035875DEE}" type="slidenum">
              <a:rPr lang="en-US" smtClean="0"/>
              <a:t>2</a:t>
            </a:fld>
            <a:endParaRPr lang="en-US"/>
          </a:p>
        </p:txBody>
      </p:sp>
    </p:spTree>
    <p:extLst>
      <p:ext uri="{BB962C8B-B14F-4D97-AF65-F5344CB8AC3E}">
        <p14:creationId xmlns:p14="http://schemas.microsoft.com/office/powerpoint/2010/main" val="15511487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Additionally </a:t>
            </a:r>
          </a:p>
          <a:p>
            <a:endParaRPr lang="en-US" dirty="0"/>
          </a:p>
          <a:p>
            <a:r>
              <a:rPr lang="en-US" dirty="0"/>
              <a:t>10000 x 1000 = 10 000 000</a:t>
            </a:r>
          </a:p>
          <a:p>
            <a:endParaRPr lang="en-US" dirty="0"/>
          </a:p>
          <a:p>
            <a:r>
              <a:rPr lang="en-US" dirty="0"/>
              <a:t>10000 x 10 + 10 x 10 + 1000 x 10 = 100k + 100 + 10k = 110k</a:t>
            </a:r>
          </a:p>
        </p:txBody>
      </p:sp>
      <p:sp>
        <p:nvSpPr>
          <p:cNvPr id="4" name="Slide Number Placeholder 3"/>
          <p:cNvSpPr>
            <a:spLocks noGrp="1"/>
          </p:cNvSpPr>
          <p:nvPr>
            <p:ph type="sldNum" sz="quarter" idx="5"/>
          </p:nvPr>
        </p:nvSpPr>
        <p:spPr/>
        <p:txBody>
          <a:bodyPr/>
          <a:lstStyle/>
          <a:p>
            <a:fld id="{85312B09-6666-2149-A7EC-89A035875DEE}" type="slidenum">
              <a:rPr lang="en-US" smtClean="0"/>
              <a:t>21</a:t>
            </a:fld>
            <a:endParaRPr lang="en-US"/>
          </a:p>
        </p:txBody>
      </p:sp>
    </p:spTree>
    <p:extLst>
      <p:ext uri="{BB962C8B-B14F-4D97-AF65-F5344CB8AC3E}">
        <p14:creationId xmlns:p14="http://schemas.microsoft.com/office/powerpoint/2010/main" val="14715636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latent factors</a:t>
            </a:r>
            <a:r>
              <a:rPr lang="en-US" dirty="0"/>
              <a:t> — which are </a:t>
            </a:r>
            <a:r>
              <a:rPr lang="en-US" b="1" dirty="0"/>
              <a:t>hidden traits</a:t>
            </a:r>
            <a:r>
              <a:rPr lang="en-US" dirty="0"/>
              <a:t> that explain preferences.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they’re discovered automatically from the data. That’s why they’re called </a:t>
            </a:r>
            <a:r>
              <a:rPr lang="en-US" i="1" dirty="0"/>
              <a:t>latent</a:t>
            </a:r>
            <a:r>
              <a:rPr lang="en-US" dirty="0"/>
              <a:t>.</a:t>
            </a:r>
          </a:p>
          <a:p>
            <a:endParaRPr lang="en-US" dirty="0"/>
          </a:p>
          <a:p>
            <a:r>
              <a:rPr lang="en-US" dirty="0"/>
              <a:t>For instance, it might discover…</a:t>
            </a:r>
          </a:p>
          <a:p>
            <a:endParaRPr lang="en-US" dirty="0"/>
          </a:p>
          <a:p>
            <a:r>
              <a:rPr lang="en-US" dirty="0"/>
              <a:t>The approximation that does the best job of reconstructing what is there</a:t>
            </a:r>
          </a:p>
          <a:p>
            <a:endParaRPr lang="en-US" dirty="0"/>
          </a:p>
          <a:p>
            <a:r>
              <a:rPr lang="en-US" dirty="0"/>
              <a:t>As a by-product, it fills in the missing values!! </a:t>
            </a:r>
          </a:p>
        </p:txBody>
      </p:sp>
      <p:sp>
        <p:nvSpPr>
          <p:cNvPr id="4" name="Slide Number Placeholder 3"/>
          <p:cNvSpPr>
            <a:spLocks noGrp="1"/>
          </p:cNvSpPr>
          <p:nvPr>
            <p:ph type="sldNum" sz="quarter" idx="5"/>
          </p:nvPr>
        </p:nvSpPr>
        <p:spPr/>
        <p:txBody>
          <a:bodyPr/>
          <a:lstStyle/>
          <a:p>
            <a:fld id="{85312B09-6666-2149-A7EC-89A035875DEE}" type="slidenum">
              <a:rPr lang="en-US" smtClean="0"/>
              <a:t>23</a:t>
            </a:fld>
            <a:endParaRPr lang="en-US"/>
          </a:p>
        </p:txBody>
      </p:sp>
    </p:spTree>
    <p:extLst>
      <p:ext uri="{BB962C8B-B14F-4D97-AF65-F5344CB8AC3E}">
        <p14:creationId xmlns:p14="http://schemas.microsoft.com/office/powerpoint/2010/main" val="31917688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7">
            <a:extLst>
              <a:ext uri="{FF2B5EF4-FFF2-40B4-BE49-F238E27FC236}">
                <a16:creationId xmlns:a16="http://schemas.microsoft.com/office/drawing/2014/main" id="{3B5A50AE-DCDA-4FA2-A9B9-23DB674285B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7575">
              <a:defRPr sz="2400">
                <a:solidFill>
                  <a:schemeClr val="tx1"/>
                </a:solidFill>
                <a:latin typeface="Times" charset="0"/>
                <a:ea typeface="ＭＳ Ｐゴシック" panose="020B0600070205080204" pitchFamily="34" charset="-128"/>
              </a:defRPr>
            </a:lvl1pPr>
            <a:lvl2pPr marL="742950" indent="-285750" defTabSz="917575">
              <a:defRPr sz="2400">
                <a:solidFill>
                  <a:schemeClr val="tx1"/>
                </a:solidFill>
                <a:latin typeface="Times" charset="0"/>
                <a:ea typeface="ＭＳ Ｐゴシック" panose="020B0600070205080204" pitchFamily="34" charset="-128"/>
              </a:defRPr>
            </a:lvl2pPr>
            <a:lvl3pPr marL="1143000" indent="-228600" defTabSz="917575">
              <a:defRPr sz="2400">
                <a:solidFill>
                  <a:schemeClr val="tx1"/>
                </a:solidFill>
                <a:latin typeface="Times" charset="0"/>
                <a:ea typeface="ＭＳ Ｐゴシック" panose="020B0600070205080204" pitchFamily="34" charset="-128"/>
              </a:defRPr>
            </a:lvl3pPr>
            <a:lvl4pPr marL="1600200" indent="-228600" defTabSz="917575">
              <a:defRPr sz="2400">
                <a:solidFill>
                  <a:schemeClr val="tx1"/>
                </a:solidFill>
                <a:latin typeface="Times" charset="0"/>
                <a:ea typeface="ＭＳ Ｐゴシック" panose="020B0600070205080204" pitchFamily="34" charset="-128"/>
              </a:defRPr>
            </a:lvl4pPr>
            <a:lvl5pPr marL="2057400" indent="-228600" defTabSz="917575">
              <a:defRPr sz="2400">
                <a:solidFill>
                  <a:schemeClr val="tx1"/>
                </a:solidFill>
                <a:latin typeface="Times" charset="0"/>
                <a:ea typeface="ＭＳ Ｐゴシック" panose="020B0600070205080204" pitchFamily="34" charset="-128"/>
              </a:defRPr>
            </a:lvl5pPr>
            <a:lvl6pPr marL="2514600" indent="-228600" defTabSz="917575" eaLnBrk="0" fontAlgn="base" hangingPunct="0">
              <a:spcBef>
                <a:spcPct val="0"/>
              </a:spcBef>
              <a:spcAft>
                <a:spcPct val="0"/>
              </a:spcAft>
              <a:defRPr sz="2400">
                <a:solidFill>
                  <a:schemeClr val="tx1"/>
                </a:solidFill>
                <a:latin typeface="Times" charset="0"/>
                <a:ea typeface="ＭＳ Ｐゴシック" panose="020B0600070205080204" pitchFamily="34" charset="-128"/>
              </a:defRPr>
            </a:lvl6pPr>
            <a:lvl7pPr marL="2971800" indent="-228600" defTabSz="917575" eaLnBrk="0" fontAlgn="base" hangingPunct="0">
              <a:spcBef>
                <a:spcPct val="0"/>
              </a:spcBef>
              <a:spcAft>
                <a:spcPct val="0"/>
              </a:spcAft>
              <a:defRPr sz="2400">
                <a:solidFill>
                  <a:schemeClr val="tx1"/>
                </a:solidFill>
                <a:latin typeface="Times" charset="0"/>
                <a:ea typeface="ＭＳ Ｐゴシック" panose="020B0600070205080204" pitchFamily="34" charset="-128"/>
              </a:defRPr>
            </a:lvl7pPr>
            <a:lvl8pPr marL="3429000" indent="-228600" defTabSz="917575" eaLnBrk="0" fontAlgn="base" hangingPunct="0">
              <a:spcBef>
                <a:spcPct val="0"/>
              </a:spcBef>
              <a:spcAft>
                <a:spcPct val="0"/>
              </a:spcAft>
              <a:defRPr sz="2400">
                <a:solidFill>
                  <a:schemeClr val="tx1"/>
                </a:solidFill>
                <a:latin typeface="Times" charset="0"/>
                <a:ea typeface="ＭＳ Ｐゴシック" panose="020B0600070205080204" pitchFamily="34" charset="-128"/>
              </a:defRPr>
            </a:lvl8pPr>
            <a:lvl9pPr marL="3886200" indent="-228600" defTabSz="917575" eaLnBrk="0" fontAlgn="base" hangingPunct="0">
              <a:spcBef>
                <a:spcPct val="0"/>
              </a:spcBef>
              <a:spcAft>
                <a:spcPct val="0"/>
              </a:spcAft>
              <a:defRPr sz="2400">
                <a:solidFill>
                  <a:schemeClr val="tx1"/>
                </a:solidFill>
                <a:latin typeface="Times" charset="0"/>
                <a:ea typeface="ＭＳ Ｐゴシック" panose="020B0600070205080204" pitchFamily="34" charset="-128"/>
              </a:defRPr>
            </a:lvl9pPr>
          </a:lstStyle>
          <a:p>
            <a:fld id="{E4C23A1F-F536-B142-800F-131DA781732C}" type="slidenum">
              <a:rPr lang="en-US" altLang="en-US" sz="1200"/>
              <a:pPr/>
              <a:t>24</a:t>
            </a:fld>
            <a:endParaRPr lang="en-US" altLang="en-US" sz="1200"/>
          </a:p>
        </p:txBody>
      </p:sp>
      <p:sp>
        <p:nvSpPr>
          <p:cNvPr id="51202" name="Rectangle 2">
            <a:extLst>
              <a:ext uri="{FF2B5EF4-FFF2-40B4-BE49-F238E27FC236}">
                <a16:creationId xmlns:a16="http://schemas.microsoft.com/office/drawing/2014/main" id="{FE2EE918-3975-D2AE-6EED-66B48F598F82}"/>
              </a:ext>
            </a:extLst>
          </p:cNvPr>
          <p:cNvSpPr>
            <a:spLocks noGrp="1" noRot="1" noChangeAspect="1" noChangeArrowheads="1"/>
          </p:cNvSpPr>
          <p:nvPr>
            <p:ph type="sldImg"/>
          </p:nvPr>
        </p:nvSpPr>
        <p:spPr>
          <a:xfrm>
            <a:off x="3263900" y="509588"/>
            <a:ext cx="3400425" cy="2549525"/>
          </a:xfrm>
          <a:solidFill>
            <a:srgbClr val="FFFFFF"/>
          </a:solidFill>
          <a:ln/>
        </p:spPr>
      </p:sp>
      <p:sp>
        <p:nvSpPr>
          <p:cNvPr id="51203" name="Rectangle 3">
            <a:extLst>
              <a:ext uri="{FF2B5EF4-FFF2-40B4-BE49-F238E27FC236}">
                <a16:creationId xmlns:a16="http://schemas.microsoft.com/office/drawing/2014/main" id="{D30EBBD7-A302-9C77-D16C-D0E19E80EA96}"/>
              </a:ext>
            </a:extLst>
          </p:cNvPr>
          <p:cNvSpPr>
            <a:spLocks noGrp="1" noChangeArrowheads="1"/>
          </p:cNvSpPr>
          <p:nvPr>
            <p:ph type="body" idx="1"/>
          </p:nvPr>
        </p:nvSpPr>
        <p:spPr>
          <a:xfrm>
            <a:off x="1323975" y="3228975"/>
            <a:ext cx="7280275" cy="3059113"/>
          </a:xfrm>
          <a:solidFill>
            <a:srgbClr val="FFFFFF"/>
          </a:solidFill>
          <a:ln>
            <a:solidFill>
              <a:srgbClr val="000000"/>
            </a:solidFill>
          </a:ln>
        </p:spPr>
        <p:txBody>
          <a:bodyPr/>
          <a:lstStyle/>
          <a:p>
            <a:r>
              <a:rPr lang="en-GB" altLang="en-US" dirty="0">
                <a:latin typeface="Times" charset="0"/>
                <a:ea typeface="ＭＳ Ｐゴシック" panose="020B0600070205080204" pitchFamily="34" charset="-128"/>
              </a:rPr>
              <a:t>SVD reduces the data into dimensions that describe the data.</a:t>
            </a:r>
          </a:p>
          <a:p>
            <a:endParaRPr lang="en-GB" altLang="en-US" dirty="0">
              <a:latin typeface="Times" charset="0"/>
              <a:ea typeface="ＭＳ Ｐゴシック" panose="020B0600070205080204" pitchFamily="34" charset="-128"/>
            </a:endParaRPr>
          </a:p>
          <a:p>
            <a:r>
              <a:rPr lang="en-GB" altLang="en-US" dirty="0">
                <a:latin typeface="Times" charset="0"/>
                <a:ea typeface="ＭＳ Ｐゴシック" panose="020B0600070205080204" pitchFamily="34" charset="-128"/>
              </a:rPr>
              <a:t>This is all just automatically revealed by the algorithm…it identifies the features that separate peoples </a:t>
            </a:r>
            <a:r>
              <a:rPr lang="en-GB" altLang="en-US" dirty="0" err="1">
                <a:latin typeface="Times" charset="0"/>
                <a:ea typeface="ＭＳ Ｐゴシック" panose="020B0600070205080204" pitchFamily="34" charset="-128"/>
              </a:rPr>
              <a:t>tasts</a:t>
            </a:r>
            <a:r>
              <a:rPr lang="en-GB" altLang="en-US" dirty="0">
                <a:latin typeface="Times" charset="0"/>
                <a:ea typeface="ＭＳ Ｐゴシック" panose="020B0600070205080204" pitchFamily="34" charset="-128"/>
              </a:rPr>
              <a:t>. </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Evaluation could be based on click, on buy, on rating….</a:t>
            </a:r>
          </a:p>
          <a:p>
            <a:endParaRPr lang="en-US" dirty="0"/>
          </a:p>
          <a:p>
            <a:r>
              <a:rPr lang="en-US" dirty="0"/>
              <a:t>Would they have watched without a recommendation at all? </a:t>
            </a:r>
          </a:p>
          <a:p>
            <a:endParaRPr lang="en-US" dirty="0"/>
          </a:p>
          <a:p>
            <a:r>
              <a:rPr lang="en-US" dirty="0"/>
              <a:t>What if you only recommend the most popular things? </a:t>
            </a:r>
          </a:p>
          <a:p>
            <a:endParaRPr lang="en-US" dirty="0"/>
          </a:p>
          <a:p>
            <a:r>
              <a:rPr lang="en-US" dirty="0"/>
              <a:t>What if they watched it, but would have watched it anyway? </a:t>
            </a:r>
          </a:p>
          <a:p>
            <a:endParaRPr lang="en-US" dirty="0"/>
          </a:p>
          <a:p>
            <a:r>
              <a:rPr lang="en-US" dirty="0"/>
              <a:t>Best feedback is a survey,, but those </a:t>
            </a:r>
            <a:r>
              <a:rPr lang="en-US" dirty="0" err="1"/>
              <a:t>arehared</a:t>
            </a:r>
            <a:r>
              <a:rPr lang="en-US" dirty="0"/>
              <a:t>.  </a:t>
            </a:r>
          </a:p>
          <a:p>
            <a:endParaRPr lang="en-US" dirty="0"/>
          </a:p>
        </p:txBody>
      </p:sp>
      <p:sp>
        <p:nvSpPr>
          <p:cNvPr id="4" name="Slide Number Placeholder 3"/>
          <p:cNvSpPr>
            <a:spLocks noGrp="1"/>
          </p:cNvSpPr>
          <p:nvPr>
            <p:ph type="sldNum" sz="quarter" idx="5"/>
          </p:nvPr>
        </p:nvSpPr>
        <p:spPr/>
        <p:txBody>
          <a:bodyPr/>
          <a:lstStyle/>
          <a:p>
            <a:fld id="{85312B09-6666-2149-A7EC-89A035875DEE}" type="slidenum">
              <a:rPr lang="en-US" smtClean="0"/>
              <a:t>26</a:t>
            </a:fld>
            <a:endParaRPr lang="en-US"/>
          </a:p>
        </p:txBody>
      </p:sp>
    </p:spTree>
    <p:extLst>
      <p:ext uri="{BB962C8B-B14F-4D97-AF65-F5344CB8AC3E}">
        <p14:creationId xmlns:p14="http://schemas.microsoft.com/office/powerpoint/2010/main" val="27683650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312B09-6666-2149-A7EC-89A035875DEE}" type="slidenum">
              <a:rPr lang="en-US" smtClean="0"/>
              <a:t>31</a:t>
            </a:fld>
            <a:endParaRPr lang="en-US"/>
          </a:p>
        </p:txBody>
      </p:sp>
    </p:spTree>
    <p:extLst>
      <p:ext uri="{BB962C8B-B14F-4D97-AF65-F5344CB8AC3E}">
        <p14:creationId xmlns:p14="http://schemas.microsoft.com/office/powerpoint/2010/main" val="10191338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312B09-6666-2149-A7EC-89A035875DEE}" type="slidenum">
              <a:rPr lang="en-US" smtClean="0"/>
              <a:t>32</a:t>
            </a:fld>
            <a:endParaRPr lang="en-US"/>
          </a:p>
        </p:txBody>
      </p:sp>
    </p:spTree>
    <p:extLst>
      <p:ext uri="{BB962C8B-B14F-4D97-AF65-F5344CB8AC3E}">
        <p14:creationId xmlns:p14="http://schemas.microsoft.com/office/powerpoint/2010/main" val="13840970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312B09-6666-2149-A7EC-89A035875DEE}" type="slidenum">
              <a:rPr lang="en-US" smtClean="0"/>
              <a:t>33</a:t>
            </a:fld>
            <a:endParaRPr lang="en-US"/>
          </a:p>
        </p:txBody>
      </p:sp>
    </p:spTree>
    <p:extLst>
      <p:ext uri="{BB962C8B-B14F-4D97-AF65-F5344CB8AC3E}">
        <p14:creationId xmlns:p14="http://schemas.microsoft.com/office/powerpoint/2010/main" val="38961916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312B09-6666-2149-A7EC-89A035875DEE}" type="slidenum">
              <a:rPr lang="en-US" smtClean="0"/>
              <a:t>34</a:t>
            </a:fld>
            <a:endParaRPr lang="en-US"/>
          </a:p>
        </p:txBody>
      </p:sp>
    </p:spTree>
    <p:extLst>
      <p:ext uri="{BB962C8B-B14F-4D97-AF65-F5344CB8AC3E}">
        <p14:creationId xmlns:p14="http://schemas.microsoft.com/office/powerpoint/2010/main" val="29188642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	Maybe introduce the bias / variance tradeoff. </a:t>
            </a:r>
          </a:p>
        </p:txBody>
      </p:sp>
      <p:sp>
        <p:nvSpPr>
          <p:cNvPr id="4" name="Slide Number Placeholder 3"/>
          <p:cNvSpPr>
            <a:spLocks noGrp="1"/>
          </p:cNvSpPr>
          <p:nvPr>
            <p:ph type="sldNum" sz="quarter" idx="5"/>
          </p:nvPr>
        </p:nvSpPr>
        <p:spPr/>
        <p:txBody>
          <a:bodyPr/>
          <a:lstStyle/>
          <a:p>
            <a:fld id="{85312B09-6666-2149-A7EC-89A035875DEE}" type="slidenum">
              <a:rPr lang="en-US" smtClean="0"/>
              <a:t>37</a:t>
            </a:fld>
            <a:endParaRPr lang="en-US"/>
          </a:p>
        </p:txBody>
      </p:sp>
    </p:spTree>
    <p:extLst>
      <p:ext uri="{BB962C8B-B14F-4D97-AF65-F5344CB8AC3E}">
        <p14:creationId xmlns:p14="http://schemas.microsoft.com/office/powerpoint/2010/main" val="14327314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Work very </a:t>
            </a:r>
          </a:p>
        </p:txBody>
      </p:sp>
      <p:sp>
        <p:nvSpPr>
          <p:cNvPr id="4" name="Slide Number Placeholder 3"/>
          <p:cNvSpPr>
            <a:spLocks noGrp="1"/>
          </p:cNvSpPr>
          <p:nvPr>
            <p:ph type="sldNum" sz="quarter" idx="5"/>
          </p:nvPr>
        </p:nvSpPr>
        <p:spPr/>
        <p:txBody>
          <a:bodyPr/>
          <a:lstStyle/>
          <a:p>
            <a:fld id="{85312B09-6666-2149-A7EC-89A035875DEE}" type="slidenum">
              <a:rPr lang="en-US" smtClean="0"/>
              <a:t>39</a:t>
            </a:fld>
            <a:endParaRPr lang="en-US"/>
          </a:p>
        </p:txBody>
      </p:sp>
    </p:spTree>
    <p:extLst>
      <p:ext uri="{BB962C8B-B14F-4D97-AF65-F5344CB8AC3E}">
        <p14:creationId xmlns:p14="http://schemas.microsoft.com/office/powerpoint/2010/main" val="25310192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big deal! </a:t>
            </a:r>
          </a:p>
          <a:p>
            <a:endParaRPr lang="en-US" dirty="0"/>
          </a:p>
          <a:p>
            <a:r>
              <a:rPr lang="en-US" dirty="0"/>
              <a:t>Facebook’s news algorithm is accused of determining elections! </a:t>
            </a:r>
          </a:p>
          <a:p>
            <a:endParaRPr lang="en-US" dirty="0"/>
          </a:p>
          <a:p>
            <a:r>
              <a:rPr lang="en-US" dirty="0"/>
              <a:t>As we have discussed, amazon is both the best and the worst at this! </a:t>
            </a:r>
          </a:p>
          <a:p>
            <a:endParaRPr lang="en-US" dirty="0"/>
          </a:p>
          <a:p>
            <a:endParaRPr lang="en-US" dirty="0"/>
          </a:p>
        </p:txBody>
      </p:sp>
      <p:sp>
        <p:nvSpPr>
          <p:cNvPr id="4" name="Slide Number Placeholder 3"/>
          <p:cNvSpPr>
            <a:spLocks noGrp="1"/>
          </p:cNvSpPr>
          <p:nvPr>
            <p:ph type="sldNum" sz="quarter" idx="5"/>
          </p:nvPr>
        </p:nvSpPr>
        <p:spPr/>
        <p:txBody>
          <a:bodyPr/>
          <a:lstStyle/>
          <a:p>
            <a:fld id="{85312B09-6666-2149-A7EC-89A035875DEE}" type="slidenum">
              <a:rPr lang="en-US" smtClean="0"/>
              <a:t>4</a:t>
            </a:fld>
            <a:endParaRPr lang="en-US"/>
          </a:p>
        </p:txBody>
      </p:sp>
    </p:spTree>
    <p:extLst>
      <p:ext uri="{BB962C8B-B14F-4D97-AF65-F5344CB8AC3E}">
        <p14:creationId xmlns:p14="http://schemas.microsoft.com/office/powerpoint/2010/main" val="5474010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312B09-6666-2149-A7EC-89A035875DEE}" type="slidenum">
              <a:rPr lang="en-US" smtClean="0"/>
              <a:t>40</a:t>
            </a:fld>
            <a:endParaRPr lang="en-US"/>
          </a:p>
        </p:txBody>
      </p:sp>
    </p:spTree>
    <p:extLst>
      <p:ext uri="{BB962C8B-B14F-4D97-AF65-F5344CB8AC3E}">
        <p14:creationId xmlns:p14="http://schemas.microsoft.com/office/powerpoint/2010/main" val="4755072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312B09-6666-2149-A7EC-89A035875DEE}" type="slidenum">
              <a:rPr lang="en-US" smtClean="0"/>
              <a:t>41</a:t>
            </a:fld>
            <a:endParaRPr lang="en-US"/>
          </a:p>
        </p:txBody>
      </p:sp>
    </p:spTree>
    <p:extLst>
      <p:ext uri="{BB962C8B-B14F-4D97-AF65-F5344CB8AC3E}">
        <p14:creationId xmlns:p14="http://schemas.microsoft.com/office/powerpoint/2010/main" val="32447212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312B09-6666-2149-A7EC-89A035875DEE}" type="slidenum">
              <a:rPr lang="en-US" smtClean="0"/>
              <a:t>42</a:t>
            </a:fld>
            <a:endParaRPr lang="en-US"/>
          </a:p>
        </p:txBody>
      </p:sp>
    </p:spTree>
    <p:extLst>
      <p:ext uri="{BB962C8B-B14F-4D97-AF65-F5344CB8AC3E}">
        <p14:creationId xmlns:p14="http://schemas.microsoft.com/office/powerpoint/2010/main" val="181152491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Gradient –  Gradient Descent…it is how the model is fit</a:t>
            </a:r>
          </a:p>
          <a:p>
            <a:r>
              <a:rPr lang="en-US" dirty="0"/>
              <a:t>Boosted –  Boosting!  Using many many trees, as weak learners. </a:t>
            </a:r>
          </a:p>
          <a:p>
            <a:r>
              <a:rPr lang="en-US" dirty="0"/>
              <a:t>Decision Trees –  we know what these are, but we are mostly using stumps</a:t>
            </a:r>
          </a:p>
          <a:p>
            <a:endParaRPr lang="en-US" dirty="0"/>
          </a:p>
        </p:txBody>
      </p:sp>
      <p:sp>
        <p:nvSpPr>
          <p:cNvPr id="4" name="Slide Number Placeholder 3"/>
          <p:cNvSpPr>
            <a:spLocks noGrp="1"/>
          </p:cNvSpPr>
          <p:nvPr>
            <p:ph type="sldNum" sz="quarter" idx="5"/>
          </p:nvPr>
        </p:nvSpPr>
        <p:spPr/>
        <p:txBody>
          <a:bodyPr/>
          <a:lstStyle/>
          <a:p>
            <a:fld id="{85312B09-6666-2149-A7EC-89A035875DEE}" type="slidenum">
              <a:rPr lang="en-US" smtClean="0"/>
              <a:t>43</a:t>
            </a:fld>
            <a:endParaRPr lang="en-US"/>
          </a:p>
        </p:txBody>
      </p:sp>
    </p:spTree>
    <p:extLst>
      <p:ext uri="{BB962C8B-B14F-4D97-AF65-F5344CB8AC3E}">
        <p14:creationId xmlns:p14="http://schemas.microsoft.com/office/powerpoint/2010/main" val="184370086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of the absolute best predictive models are based on Boosting!</a:t>
            </a:r>
          </a:p>
          <a:p>
            <a:pPr lvl="1"/>
            <a:r>
              <a:rPr lang="en-US" dirty="0" err="1"/>
              <a:t>Adaboost</a:t>
            </a:r>
            <a:endParaRPr lang="en-US" dirty="0"/>
          </a:p>
          <a:p>
            <a:pPr lvl="1"/>
            <a:r>
              <a:rPr lang="en-US" dirty="0"/>
              <a:t>Gradient-boosted decision trees (GBDT)**</a:t>
            </a:r>
          </a:p>
          <a:p>
            <a:pPr lvl="1"/>
            <a:r>
              <a:rPr lang="en-US" dirty="0" err="1"/>
              <a:t>XGBoost</a:t>
            </a:r>
            <a:endParaRPr lang="en-US" dirty="0"/>
          </a:p>
          <a:p>
            <a:endParaRPr lang="en-US" dirty="0"/>
          </a:p>
        </p:txBody>
      </p:sp>
      <p:sp>
        <p:nvSpPr>
          <p:cNvPr id="4" name="Slide Number Placeholder 3"/>
          <p:cNvSpPr>
            <a:spLocks noGrp="1"/>
          </p:cNvSpPr>
          <p:nvPr>
            <p:ph type="sldNum" sz="quarter" idx="5"/>
          </p:nvPr>
        </p:nvSpPr>
        <p:spPr/>
        <p:txBody>
          <a:bodyPr/>
          <a:lstStyle/>
          <a:p>
            <a:fld id="{85312B09-6666-2149-A7EC-89A035875DEE}" type="slidenum">
              <a:rPr lang="en-US" smtClean="0"/>
              <a:t>46</a:t>
            </a:fld>
            <a:endParaRPr lang="en-US"/>
          </a:p>
        </p:txBody>
      </p:sp>
    </p:spTree>
    <p:extLst>
      <p:ext uri="{BB962C8B-B14F-4D97-AF65-F5344CB8AC3E}">
        <p14:creationId xmlns:p14="http://schemas.microsoft.com/office/powerpoint/2010/main" val="331142156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312B09-6666-2149-A7EC-89A035875DEE}" type="slidenum">
              <a:rPr lang="en-US" smtClean="0"/>
              <a:t>47</a:t>
            </a:fld>
            <a:endParaRPr lang="en-US"/>
          </a:p>
        </p:txBody>
      </p:sp>
    </p:spTree>
    <p:extLst>
      <p:ext uri="{BB962C8B-B14F-4D97-AF65-F5344CB8AC3E}">
        <p14:creationId xmlns:p14="http://schemas.microsoft.com/office/powerpoint/2010/main" val="111825358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312B09-6666-2149-A7EC-89A035875DEE}" type="slidenum">
              <a:rPr lang="en-US" smtClean="0"/>
              <a:t>48</a:t>
            </a:fld>
            <a:endParaRPr lang="en-US"/>
          </a:p>
        </p:txBody>
      </p:sp>
    </p:spTree>
    <p:extLst>
      <p:ext uri="{BB962C8B-B14F-4D97-AF65-F5344CB8AC3E}">
        <p14:creationId xmlns:p14="http://schemas.microsoft.com/office/powerpoint/2010/main" val="35018030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about why companies do recommendations – </a:t>
            </a:r>
          </a:p>
          <a:p>
            <a:endParaRPr lang="en-US" dirty="0"/>
          </a:p>
          <a:p>
            <a:r>
              <a:rPr lang="en-US" dirty="0"/>
              <a:t>because they surprise and delight</a:t>
            </a:r>
          </a:p>
          <a:p>
            <a:r>
              <a:rPr lang="en-US" dirty="0"/>
              <a:t>Get you to buy things</a:t>
            </a:r>
          </a:p>
          <a:p>
            <a:r>
              <a:rPr lang="en-US" dirty="0"/>
              <a:t>Create good word of mouth</a:t>
            </a:r>
          </a:p>
        </p:txBody>
      </p:sp>
      <p:sp>
        <p:nvSpPr>
          <p:cNvPr id="4" name="Slide Number Placeholder 3"/>
          <p:cNvSpPr>
            <a:spLocks noGrp="1"/>
          </p:cNvSpPr>
          <p:nvPr>
            <p:ph type="sldNum" sz="quarter" idx="5"/>
          </p:nvPr>
        </p:nvSpPr>
        <p:spPr/>
        <p:txBody>
          <a:bodyPr/>
          <a:lstStyle/>
          <a:p>
            <a:fld id="{85312B09-6666-2149-A7EC-89A035875DEE}" type="slidenum">
              <a:rPr lang="en-US" smtClean="0"/>
              <a:t>5</a:t>
            </a:fld>
            <a:endParaRPr lang="en-US"/>
          </a:p>
        </p:txBody>
      </p:sp>
    </p:spTree>
    <p:extLst>
      <p:ext uri="{BB962C8B-B14F-4D97-AF65-F5344CB8AC3E}">
        <p14:creationId xmlns:p14="http://schemas.microsoft.com/office/powerpoint/2010/main" val="34443143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Search – if you search for something like “immigration policy” it will use previous info to bias what results you get.  </a:t>
            </a:r>
          </a:p>
          <a:p>
            <a:endParaRPr lang="en-US" dirty="0"/>
          </a:p>
          <a:p>
            <a:r>
              <a:rPr lang="en-US" dirty="0"/>
              <a:t>What is the business angle here?  </a:t>
            </a:r>
            <a:r>
              <a:rPr lang="en-US" dirty="0" err="1"/>
              <a:t>Arent</a:t>
            </a:r>
            <a:r>
              <a:rPr lang="en-US" dirty="0"/>
              <a:t> you just better</a:t>
            </a:r>
          </a:p>
          <a:p>
            <a:endParaRPr lang="en-US" dirty="0"/>
          </a:p>
          <a:p>
            <a:r>
              <a:rPr lang="en-US" dirty="0"/>
              <a:t> off </a:t>
            </a:r>
            <a:r>
              <a:rPr lang="en-US" dirty="0" err="1"/>
              <a:t>givng</a:t>
            </a:r>
            <a:r>
              <a:rPr lang="en-US" dirty="0"/>
              <a:t> the customer what they want? </a:t>
            </a:r>
          </a:p>
          <a:p>
            <a:endParaRPr lang="en-US" dirty="0"/>
          </a:p>
          <a:p>
            <a:pPr algn="l"/>
            <a:r>
              <a:rPr lang="en-US" b="1" i="0" dirty="0">
                <a:solidFill>
                  <a:srgbClr val="0D0D0D"/>
                </a:solidFill>
                <a:effectLst/>
                <a:highlight>
                  <a:srgbClr val="FFFFFF"/>
                </a:highlight>
                <a:latin typeface="Söhne"/>
              </a:rPr>
              <a:t>Strategic Business Goals vs. Filter Bubbles</a:t>
            </a:r>
          </a:p>
          <a:p>
            <a:pPr algn="l">
              <a:buFont typeface="+mj-lt"/>
              <a:buAutoNum type="arabicPeriod"/>
            </a:pPr>
            <a:r>
              <a:rPr lang="en-US" b="1" i="0" dirty="0">
                <a:solidFill>
                  <a:srgbClr val="0D0D0D"/>
                </a:solidFill>
                <a:effectLst/>
                <a:highlight>
                  <a:srgbClr val="FFFFFF"/>
                </a:highlight>
                <a:latin typeface="Söhne"/>
              </a:rPr>
              <a:t>Customer Engagement and Satisfaction</a:t>
            </a:r>
            <a:r>
              <a:rPr lang="en-US" b="0" i="0" dirty="0">
                <a:solidFill>
                  <a:srgbClr val="0D0D0D"/>
                </a:solidFill>
                <a:effectLst/>
                <a:highlight>
                  <a:srgbClr val="FFFFFF"/>
                </a:highlight>
                <a:latin typeface="Söhne"/>
              </a:rPr>
              <a:t>:</a:t>
            </a:r>
          </a:p>
          <a:p>
            <a:pPr marL="742950" lvl="1" indent="-285750" algn="l">
              <a:buFont typeface="+mj-lt"/>
              <a:buAutoNum type="arabicPeriod"/>
            </a:pPr>
            <a:r>
              <a:rPr lang="en-US" b="1" i="0" dirty="0">
                <a:solidFill>
                  <a:srgbClr val="0D0D0D"/>
                </a:solidFill>
                <a:effectLst/>
                <a:highlight>
                  <a:srgbClr val="FFFFFF"/>
                </a:highlight>
                <a:latin typeface="Söhne"/>
              </a:rPr>
              <a:t>Short-term</a:t>
            </a:r>
            <a:r>
              <a:rPr lang="en-US" b="0" i="0" dirty="0">
                <a:solidFill>
                  <a:srgbClr val="0D0D0D"/>
                </a:solidFill>
                <a:effectLst/>
                <a:highlight>
                  <a:srgbClr val="FFFFFF"/>
                </a:highlight>
                <a:latin typeface="Söhne"/>
              </a:rPr>
              <a:t>: Initially, recommender systems that create filter bubbles may increase user engagement and satisfaction by presenting highly personalized content. This can drive immediate metrics such as time on site, repeat visits, or sales conversions.</a:t>
            </a:r>
          </a:p>
          <a:p>
            <a:pPr marL="742950" lvl="1" indent="-285750" algn="l">
              <a:buFont typeface="+mj-lt"/>
              <a:buAutoNum type="arabicPeriod"/>
            </a:pPr>
            <a:r>
              <a:rPr lang="en-US" b="1" i="0" dirty="0">
                <a:solidFill>
                  <a:srgbClr val="0D0D0D"/>
                </a:solidFill>
                <a:effectLst/>
                <a:highlight>
                  <a:srgbClr val="FFFFFF"/>
                </a:highlight>
                <a:latin typeface="Söhne"/>
              </a:rPr>
              <a:t>Long-term</a:t>
            </a:r>
            <a:r>
              <a:rPr lang="en-US" b="0" i="0" dirty="0">
                <a:solidFill>
                  <a:srgbClr val="0D0D0D"/>
                </a:solidFill>
                <a:effectLst/>
                <a:highlight>
                  <a:srgbClr val="FFFFFF"/>
                </a:highlight>
                <a:latin typeface="Söhne"/>
              </a:rPr>
              <a:t>: Over time, however, users might experience a decrease in content diversity, leading to dissatisfaction, reduced engagement, and potential loss of trust in the brand as they seek more varied content elsewhere.</a:t>
            </a:r>
          </a:p>
          <a:p>
            <a:pPr algn="l">
              <a:buFont typeface="+mj-lt"/>
              <a:buAutoNum type="arabicPeriod"/>
            </a:pPr>
            <a:r>
              <a:rPr lang="en-US" b="1" i="0" dirty="0">
                <a:solidFill>
                  <a:srgbClr val="0D0D0D"/>
                </a:solidFill>
                <a:effectLst/>
                <a:highlight>
                  <a:srgbClr val="FFFFFF"/>
                </a:highlight>
                <a:latin typeface="Söhne"/>
              </a:rPr>
              <a:t>Brand Perception and Market Reach</a:t>
            </a:r>
            <a:r>
              <a:rPr lang="en-US" b="0" i="0" dirty="0">
                <a:solidFill>
                  <a:srgbClr val="0D0D0D"/>
                </a:solidFill>
                <a:effectLst/>
                <a:highlight>
                  <a:srgbClr val="FFFFFF"/>
                </a:highlight>
                <a:latin typeface="Söhne"/>
              </a:rPr>
              <a:t>:</a:t>
            </a:r>
          </a:p>
          <a:p>
            <a:pPr marL="742950" lvl="1" indent="-285750" algn="l">
              <a:buFont typeface="+mj-lt"/>
              <a:buAutoNum type="arabicPeriod"/>
            </a:pPr>
            <a:r>
              <a:rPr lang="en-US" b="1" i="0" dirty="0">
                <a:solidFill>
                  <a:srgbClr val="0D0D0D"/>
                </a:solidFill>
                <a:effectLst/>
                <a:highlight>
                  <a:srgbClr val="FFFFFF"/>
                </a:highlight>
                <a:latin typeface="Söhne"/>
              </a:rPr>
              <a:t>Niche Marketing</a:t>
            </a:r>
            <a:r>
              <a:rPr lang="en-US" b="0" i="0" dirty="0">
                <a:solidFill>
                  <a:srgbClr val="0D0D0D"/>
                </a:solidFill>
                <a:effectLst/>
                <a:highlight>
                  <a:srgbClr val="FFFFFF"/>
                </a:highlight>
                <a:latin typeface="Söhne"/>
              </a:rPr>
              <a:t>: Tailored content can strengthen brand loyalty among existing customers by catering precisely to their preferences.</a:t>
            </a:r>
          </a:p>
          <a:p>
            <a:pPr marL="742950" lvl="1" indent="-285750" algn="l">
              <a:buFont typeface="+mj-lt"/>
              <a:buAutoNum type="arabicPeriod"/>
            </a:pPr>
            <a:r>
              <a:rPr lang="en-US" b="1" i="0" dirty="0">
                <a:solidFill>
                  <a:srgbClr val="0D0D0D"/>
                </a:solidFill>
                <a:effectLst/>
                <a:highlight>
                  <a:srgbClr val="FFFFFF"/>
                </a:highlight>
                <a:latin typeface="Söhne"/>
              </a:rPr>
              <a:t>Market Expansion</a:t>
            </a:r>
            <a:r>
              <a:rPr lang="en-US" b="0" i="0" dirty="0">
                <a:solidFill>
                  <a:srgbClr val="0D0D0D"/>
                </a:solidFill>
                <a:effectLst/>
                <a:highlight>
                  <a:srgbClr val="FFFFFF"/>
                </a:highlight>
                <a:latin typeface="Söhne"/>
              </a:rPr>
              <a:t>: Conversely, avoiding filter bubbles can help businesses reach new audiences and market segments, preventing them from being pigeonholed into serving a narrow customer base.</a:t>
            </a:r>
          </a:p>
          <a:p>
            <a:pPr algn="l">
              <a:buFont typeface="+mj-lt"/>
              <a:buAutoNum type="arabicPeriod"/>
            </a:pPr>
            <a:r>
              <a:rPr lang="en-US" b="1" i="0" dirty="0">
                <a:solidFill>
                  <a:srgbClr val="0D0D0D"/>
                </a:solidFill>
                <a:effectLst/>
                <a:highlight>
                  <a:srgbClr val="FFFFFF"/>
                </a:highlight>
                <a:latin typeface="Söhne"/>
              </a:rPr>
              <a:t>Innovation and Growth</a:t>
            </a:r>
            <a:r>
              <a:rPr lang="en-US" b="0" i="0" dirty="0">
                <a:solidFill>
                  <a:srgbClr val="0D0D0D"/>
                </a:solidFill>
                <a:effectLst/>
                <a:highlight>
                  <a:srgbClr val="FFFFFF"/>
                </a:highlight>
                <a:latin typeface="Söhne"/>
              </a:rPr>
              <a:t>:</a:t>
            </a:r>
          </a:p>
          <a:p>
            <a:pPr marL="742950" lvl="1" indent="-285750" algn="l">
              <a:buFont typeface="+mj-lt"/>
              <a:buAutoNum type="arabicPeriod"/>
            </a:pPr>
            <a:r>
              <a:rPr lang="en-US" b="0" i="0" dirty="0">
                <a:solidFill>
                  <a:srgbClr val="0D0D0D"/>
                </a:solidFill>
                <a:effectLst/>
                <a:highlight>
                  <a:srgbClr val="FFFFFF"/>
                </a:highlight>
                <a:latin typeface="Söhne"/>
              </a:rPr>
              <a:t>Recommender systems focused narrowly on user past behavior may stifle discovery and innovation, both for users and the business. Encouraging exposure to a broader range of products or content can spur innovation, as it allows businesses to test and refine new offerings based on a wider array of user interactions and feedback.</a:t>
            </a:r>
          </a:p>
          <a:p>
            <a:pPr algn="l">
              <a:buFont typeface="+mj-lt"/>
              <a:buAutoNum type="arabicPeriod"/>
            </a:pPr>
            <a:r>
              <a:rPr lang="en-US" b="1" i="0" dirty="0">
                <a:solidFill>
                  <a:srgbClr val="0D0D0D"/>
                </a:solidFill>
                <a:effectLst/>
                <a:highlight>
                  <a:srgbClr val="FFFFFF"/>
                </a:highlight>
                <a:latin typeface="Söhne"/>
              </a:rPr>
              <a:t>Ethical Considerations and Corporate Responsibility</a:t>
            </a:r>
            <a:r>
              <a:rPr lang="en-US" b="0" i="0" dirty="0">
                <a:solidFill>
                  <a:srgbClr val="0D0D0D"/>
                </a:solidFill>
                <a:effectLst/>
                <a:highlight>
                  <a:srgbClr val="FFFFFF"/>
                </a:highlight>
                <a:latin typeface="Söhne"/>
              </a:rPr>
              <a:t>:</a:t>
            </a:r>
          </a:p>
          <a:p>
            <a:pPr marL="742950" lvl="1" indent="-285750" algn="l">
              <a:buFont typeface="+mj-lt"/>
              <a:buAutoNum type="arabicPeriod"/>
            </a:pPr>
            <a:r>
              <a:rPr lang="en-US" b="0" i="0" dirty="0">
                <a:solidFill>
                  <a:srgbClr val="0D0D0D"/>
                </a:solidFill>
                <a:effectLst/>
                <a:highlight>
                  <a:srgbClr val="FFFFFF"/>
                </a:highlight>
                <a:latin typeface="Söhne"/>
              </a:rPr>
              <a:t>There's a growing demand for ethical considerations in business practices, including how data and AI are used. Companies that proactively address the downsides of technologies like recommender systems can enhance their corporate responsibility profile, appealing to consumers and investors who value ethical considerations.</a:t>
            </a:r>
          </a:p>
          <a:p>
            <a:pPr algn="l">
              <a:buFont typeface="+mj-lt"/>
              <a:buAutoNum type="arabicPeriod"/>
            </a:pPr>
            <a:r>
              <a:rPr lang="en-US" b="1" i="0" dirty="0">
                <a:solidFill>
                  <a:srgbClr val="0D0D0D"/>
                </a:solidFill>
                <a:effectLst/>
                <a:highlight>
                  <a:srgbClr val="FFFFFF"/>
                </a:highlight>
                <a:latin typeface="Söhne"/>
              </a:rPr>
              <a:t>Economic Implications</a:t>
            </a:r>
            <a:r>
              <a:rPr lang="en-US" b="0" i="0" dirty="0">
                <a:solidFill>
                  <a:srgbClr val="0D0D0D"/>
                </a:solidFill>
                <a:effectLst/>
                <a:highlight>
                  <a:srgbClr val="FFFFFF"/>
                </a:highlight>
                <a:latin typeface="Söhne"/>
              </a:rPr>
              <a:t>:</a:t>
            </a:r>
          </a:p>
          <a:p>
            <a:pPr marL="742950" lvl="1" indent="-285750" algn="l">
              <a:buFont typeface="+mj-lt"/>
              <a:buAutoNum type="arabicPeriod"/>
            </a:pPr>
            <a:r>
              <a:rPr lang="en-US" b="0" i="0" dirty="0">
                <a:solidFill>
                  <a:srgbClr val="0D0D0D"/>
                </a:solidFill>
                <a:effectLst/>
                <a:highlight>
                  <a:srgbClr val="FFFFFF"/>
                </a:highlight>
                <a:latin typeface="Söhne"/>
              </a:rPr>
              <a:t>From an economic perspective, filter bubbles can lead to market fragmentation, where users become isolated within echo chambers. This can limit the overall market potential and reduce the effectiveness of broad-based marketing strategies.</a:t>
            </a:r>
          </a:p>
          <a:p>
            <a:pPr algn="l"/>
            <a:r>
              <a:rPr lang="en-US" b="1" i="0" dirty="0">
                <a:solidFill>
                  <a:srgbClr val="0D0D0D"/>
                </a:solidFill>
                <a:effectLst/>
                <a:highlight>
                  <a:srgbClr val="FFFFFF"/>
                </a:highlight>
                <a:latin typeface="Söhne"/>
              </a:rPr>
              <a:t>Are Firm's Goals Met by Avoiding Filter Bubbles?</a:t>
            </a:r>
          </a:p>
          <a:p>
            <a:pPr algn="l"/>
            <a:r>
              <a:rPr lang="en-US" b="0" i="0" dirty="0">
                <a:solidFill>
                  <a:srgbClr val="0D0D0D"/>
                </a:solidFill>
                <a:effectLst/>
                <a:highlight>
                  <a:srgbClr val="FFFFFF"/>
                </a:highlight>
                <a:latin typeface="Söhne"/>
              </a:rPr>
              <a:t>The alignment of a firm's goals with the strategy to avoid filter bubbles largely depends on the firm's long-term vision and values. If a company prioritizes sustainable growth, market expansion, innovation, and ethical practices, then developing strategies to mitigate the effects of filter bubbles could align well with its objectives. For instance:</a:t>
            </a:r>
          </a:p>
          <a:p>
            <a:pPr algn="l">
              <a:buFont typeface="Arial" panose="020B0604020202020204" pitchFamily="34" charset="0"/>
              <a:buChar char="•"/>
            </a:pPr>
            <a:r>
              <a:rPr lang="en-US" b="1" i="0" dirty="0">
                <a:solidFill>
                  <a:srgbClr val="0D0D0D"/>
                </a:solidFill>
                <a:effectLst/>
                <a:highlight>
                  <a:srgbClr val="FFFFFF"/>
                </a:highlight>
                <a:latin typeface="Söhne"/>
              </a:rPr>
              <a:t>Diversifying User Experience</a:t>
            </a:r>
            <a:r>
              <a:rPr lang="en-US" b="0" i="0" dirty="0">
                <a:solidFill>
                  <a:srgbClr val="0D0D0D"/>
                </a:solidFill>
                <a:effectLst/>
                <a:highlight>
                  <a:srgbClr val="FFFFFF"/>
                </a:highlight>
                <a:latin typeface="Söhne"/>
              </a:rPr>
              <a:t>: By introducing users to a broader range of products or content, firms can foster a more diverse and engaging user experience, potentially increasing user retention and attracting a wider audience.</a:t>
            </a:r>
          </a:p>
          <a:p>
            <a:pPr algn="l">
              <a:buFont typeface="Arial" panose="020B0604020202020204" pitchFamily="34" charset="0"/>
              <a:buChar char="•"/>
            </a:pPr>
            <a:r>
              <a:rPr lang="en-US" b="1" i="0" dirty="0">
                <a:solidFill>
                  <a:srgbClr val="0D0D0D"/>
                </a:solidFill>
                <a:effectLst/>
                <a:highlight>
                  <a:srgbClr val="FFFFFF"/>
                </a:highlight>
                <a:latin typeface="Söhne"/>
              </a:rPr>
              <a:t>Building Trust and Transparency</a:t>
            </a:r>
            <a:r>
              <a:rPr lang="en-US" b="0" i="0" dirty="0">
                <a:solidFill>
                  <a:srgbClr val="0D0D0D"/>
                </a:solidFill>
                <a:effectLst/>
                <a:highlight>
                  <a:srgbClr val="FFFFFF"/>
                </a:highlight>
                <a:latin typeface="Söhne"/>
              </a:rPr>
              <a:t>: Companies that address the downsides of personalization openly can build trust with their customers, showing commitment to more than just short-term engagement metrics.</a:t>
            </a:r>
          </a:p>
          <a:p>
            <a:pPr algn="l">
              <a:buFont typeface="Arial" panose="020B0604020202020204" pitchFamily="34" charset="0"/>
              <a:buChar char="•"/>
            </a:pPr>
            <a:r>
              <a:rPr lang="en-US" b="1" i="0" dirty="0">
                <a:solidFill>
                  <a:srgbClr val="0D0D0D"/>
                </a:solidFill>
                <a:effectLst/>
                <a:highlight>
                  <a:srgbClr val="FFFFFF"/>
                </a:highlight>
                <a:latin typeface="Söhne"/>
              </a:rPr>
              <a:t>Fostering a Healthy Information Ecosystem</a:t>
            </a:r>
            <a:r>
              <a:rPr lang="en-US" b="0" i="0" dirty="0">
                <a:solidFill>
                  <a:srgbClr val="0D0D0D"/>
                </a:solidFill>
                <a:effectLst/>
                <a:highlight>
                  <a:srgbClr val="FFFFFF"/>
                </a:highlight>
                <a:latin typeface="Söhne"/>
              </a:rPr>
              <a:t>: For platforms that rely on content consumption, avoiding filter bubbles can contribute to a healthier public discourse, which can be particularly important for brand reputation in the long term.</a:t>
            </a:r>
          </a:p>
          <a:p>
            <a:pPr algn="l"/>
            <a:r>
              <a:rPr lang="en-US" b="0" i="0" dirty="0">
                <a:solidFill>
                  <a:srgbClr val="0D0D0D"/>
                </a:solidFill>
                <a:effectLst/>
                <a:highlight>
                  <a:srgbClr val="FFFFFF"/>
                </a:highlight>
                <a:latin typeface="Söhne"/>
              </a:rPr>
              <a:t>In summary, while the immediate efficiency metrics of recommender systems may seem attractive, business students should consider the broader implications of these systems on market dynamics, consumer behavior, and societal impact. Balancing personalization with the need to avoid filter bubbles can help businesses achieve more sustainable and ethical growth.</a:t>
            </a:r>
          </a:p>
        </p:txBody>
      </p:sp>
      <p:sp>
        <p:nvSpPr>
          <p:cNvPr id="4" name="Slide Number Placeholder 3"/>
          <p:cNvSpPr>
            <a:spLocks noGrp="1"/>
          </p:cNvSpPr>
          <p:nvPr>
            <p:ph type="sldNum" sz="quarter" idx="5"/>
          </p:nvPr>
        </p:nvSpPr>
        <p:spPr/>
        <p:txBody>
          <a:bodyPr/>
          <a:lstStyle/>
          <a:p>
            <a:fld id="{85312B09-6666-2149-A7EC-89A035875DEE}" type="slidenum">
              <a:rPr lang="en-US" smtClean="0"/>
              <a:t>6</a:t>
            </a:fld>
            <a:endParaRPr lang="en-US"/>
          </a:p>
        </p:txBody>
      </p:sp>
    </p:spTree>
    <p:extLst>
      <p:ext uri="{BB962C8B-B14F-4D97-AF65-F5344CB8AC3E}">
        <p14:creationId xmlns:p14="http://schemas.microsoft.com/office/powerpoint/2010/main" val="34385557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Also – why did Facebook fund this research? </a:t>
            </a:r>
          </a:p>
        </p:txBody>
      </p:sp>
      <p:sp>
        <p:nvSpPr>
          <p:cNvPr id="4" name="Slide Number Placeholder 3"/>
          <p:cNvSpPr>
            <a:spLocks noGrp="1"/>
          </p:cNvSpPr>
          <p:nvPr>
            <p:ph type="sldNum" sz="quarter" idx="5"/>
          </p:nvPr>
        </p:nvSpPr>
        <p:spPr/>
        <p:txBody>
          <a:bodyPr/>
          <a:lstStyle/>
          <a:p>
            <a:fld id="{85312B09-6666-2149-A7EC-89A035875DEE}" type="slidenum">
              <a:rPr lang="en-US" smtClean="0"/>
              <a:t>7</a:t>
            </a:fld>
            <a:endParaRPr lang="en-US"/>
          </a:p>
        </p:txBody>
      </p:sp>
    </p:spTree>
    <p:extLst>
      <p:ext uri="{BB962C8B-B14F-4D97-AF65-F5344CB8AC3E}">
        <p14:creationId xmlns:p14="http://schemas.microsoft.com/office/powerpoint/2010/main" val="25659763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Training data is not a bunch of observations with a label…it is many observations with many labels…</a:t>
            </a:r>
          </a:p>
        </p:txBody>
      </p:sp>
      <p:sp>
        <p:nvSpPr>
          <p:cNvPr id="4" name="Slide Number Placeholder 3"/>
          <p:cNvSpPr>
            <a:spLocks noGrp="1"/>
          </p:cNvSpPr>
          <p:nvPr>
            <p:ph type="sldNum" sz="quarter" idx="5"/>
          </p:nvPr>
        </p:nvSpPr>
        <p:spPr/>
        <p:txBody>
          <a:bodyPr/>
          <a:lstStyle/>
          <a:p>
            <a:fld id="{85312B09-6666-2149-A7EC-89A035875DEE}" type="slidenum">
              <a:rPr lang="en-US" smtClean="0"/>
              <a:t>9</a:t>
            </a:fld>
            <a:endParaRPr lang="en-US"/>
          </a:p>
        </p:txBody>
      </p:sp>
    </p:spTree>
    <p:extLst>
      <p:ext uri="{BB962C8B-B14F-4D97-AF65-F5344CB8AC3E}">
        <p14:creationId xmlns:p14="http://schemas.microsoft.com/office/powerpoint/2010/main" val="16830209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312B09-6666-2149-A7EC-89A035875DEE}" type="slidenum">
              <a:rPr lang="en-US" smtClean="0"/>
              <a:t>11</a:t>
            </a:fld>
            <a:endParaRPr lang="en-US"/>
          </a:p>
        </p:txBody>
      </p:sp>
    </p:spTree>
    <p:extLst>
      <p:ext uri="{BB962C8B-B14F-4D97-AF65-F5344CB8AC3E}">
        <p14:creationId xmlns:p14="http://schemas.microsoft.com/office/powerpoint/2010/main" val="36634072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Can do this in a user/user way, or an item/item way. </a:t>
            </a:r>
          </a:p>
        </p:txBody>
      </p:sp>
      <p:sp>
        <p:nvSpPr>
          <p:cNvPr id="4" name="Slide Number Placeholder 3"/>
          <p:cNvSpPr>
            <a:spLocks noGrp="1"/>
          </p:cNvSpPr>
          <p:nvPr>
            <p:ph type="sldNum" sz="quarter" idx="5"/>
          </p:nvPr>
        </p:nvSpPr>
        <p:spPr/>
        <p:txBody>
          <a:bodyPr/>
          <a:lstStyle/>
          <a:p>
            <a:fld id="{85312B09-6666-2149-A7EC-89A035875DEE}" type="slidenum">
              <a:rPr lang="en-US" smtClean="0"/>
              <a:t>14</a:t>
            </a:fld>
            <a:endParaRPr lang="en-US"/>
          </a:p>
        </p:txBody>
      </p:sp>
    </p:spTree>
    <p:extLst>
      <p:ext uri="{BB962C8B-B14F-4D97-AF65-F5344CB8AC3E}">
        <p14:creationId xmlns:p14="http://schemas.microsoft.com/office/powerpoint/2010/main" val="25501290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Typically don’t do any kind of imputation…you can use a distance metric that accounts for the missing values…</a:t>
            </a:r>
          </a:p>
        </p:txBody>
      </p:sp>
      <p:sp>
        <p:nvSpPr>
          <p:cNvPr id="4" name="Slide Number Placeholder 3"/>
          <p:cNvSpPr>
            <a:spLocks noGrp="1"/>
          </p:cNvSpPr>
          <p:nvPr>
            <p:ph type="sldNum" sz="quarter" idx="5"/>
          </p:nvPr>
        </p:nvSpPr>
        <p:spPr/>
        <p:txBody>
          <a:bodyPr/>
          <a:lstStyle/>
          <a:p>
            <a:fld id="{85312B09-6666-2149-A7EC-89A035875DEE}" type="slidenum">
              <a:rPr lang="en-US" smtClean="0"/>
              <a:t>20</a:t>
            </a:fld>
            <a:endParaRPr lang="en-US"/>
          </a:p>
        </p:txBody>
      </p:sp>
    </p:spTree>
    <p:extLst>
      <p:ext uri="{BB962C8B-B14F-4D97-AF65-F5344CB8AC3E}">
        <p14:creationId xmlns:p14="http://schemas.microsoft.com/office/powerpoint/2010/main" val="45927788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57200" y="278640"/>
            <a:ext cx="7772400" cy="1470025"/>
          </a:xfrm>
        </p:spPr>
        <p:txBody>
          <a:bodyPr/>
          <a:lstStyle>
            <a:lvl1pPr>
              <a:defRPr>
                <a:solidFill>
                  <a:srgbClr val="600592"/>
                </a:solidFill>
              </a:defRPr>
            </a:lvl1pPr>
          </a:lstStyle>
          <a:p>
            <a:r>
              <a:rPr lang="en-US" dirty="0"/>
              <a:t>Topic Num - Name of Topic</a:t>
            </a:r>
          </a:p>
        </p:txBody>
      </p:sp>
      <p:sp>
        <p:nvSpPr>
          <p:cNvPr id="3" name="Subtitle 2"/>
          <p:cNvSpPr>
            <a:spLocks noGrp="1"/>
          </p:cNvSpPr>
          <p:nvPr>
            <p:ph type="subTitle" idx="1" hasCustomPrompt="1"/>
          </p:nvPr>
        </p:nvSpPr>
        <p:spPr>
          <a:xfrm>
            <a:off x="1143000" y="2139536"/>
            <a:ext cx="6400800" cy="175260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dirty="0"/>
              <a:t>Data Science for Business</a:t>
            </a:r>
          </a:p>
          <a:p>
            <a:endParaRPr lang="en-US" dirty="0"/>
          </a:p>
          <a:p>
            <a:r>
              <a:rPr lang="en-US" dirty="0"/>
              <a:t>Chris Volinsky</a:t>
            </a:r>
          </a:p>
          <a:p>
            <a:r>
              <a:rPr lang="en-US" dirty="0"/>
              <a:t>NYU Stern School of Business</a:t>
            </a:r>
          </a:p>
        </p:txBody>
      </p:sp>
      <p:sp>
        <p:nvSpPr>
          <p:cNvPr id="4" name="Rectangle 4"/>
          <p:cNvSpPr>
            <a:spLocks noGrp="1" noChangeArrowheads="1"/>
          </p:cNvSpPr>
          <p:nvPr>
            <p:ph type="dt" sz="half" idx="10"/>
          </p:nvPr>
        </p:nvSpPr>
        <p:spPr>
          <a:ln/>
        </p:spPr>
        <p:txBody>
          <a:bodyPr/>
          <a:lstStyle>
            <a:lvl1pPr>
              <a:defRPr/>
            </a:lvl1pPr>
          </a:lstStyle>
          <a:p>
            <a:fld id="{59F43C82-9B9B-AC4F-98CD-0ADC587116F3}" type="datetime1">
              <a:rPr lang="en-US" smtClean="0"/>
              <a:t>4/21/25</a:t>
            </a:fld>
            <a:endParaRPr lang="en-US"/>
          </a:p>
        </p:txBody>
      </p:sp>
      <p:sp>
        <p:nvSpPr>
          <p:cNvPr id="5" name="Rectangle 5"/>
          <p:cNvSpPr>
            <a:spLocks noGrp="1" noChangeArrowheads="1"/>
          </p:cNvSpPr>
          <p:nvPr>
            <p:ph type="ftr" sz="quarter" idx="11"/>
          </p:nvPr>
        </p:nvSpPr>
        <p:spPr>
          <a:ln/>
        </p:spPr>
        <p:txBody>
          <a:bodyPr/>
          <a:lstStyle>
            <a:lvl1pPr>
              <a:defRPr/>
            </a:lvl1pPr>
          </a:lstStyle>
          <a:p>
            <a:endParaRPr lang="en-US"/>
          </a:p>
        </p:txBody>
      </p:sp>
      <p:sp>
        <p:nvSpPr>
          <p:cNvPr id="6" name="Rectangle 6"/>
          <p:cNvSpPr>
            <a:spLocks noGrp="1" noChangeArrowheads="1"/>
          </p:cNvSpPr>
          <p:nvPr>
            <p:ph type="sldNum" sz="quarter" idx="12"/>
          </p:nvPr>
        </p:nvSpPr>
        <p:spPr>
          <a:ln/>
        </p:spPr>
        <p:txBody>
          <a:bodyPr/>
          <a:lstStyle>
            <a:lvl1pPr>
              <a:defRPr/>
            </a:lvl1pPr>
          </a:lstStyle>
          <a:p>
            <a:fld id="{ABBEE3BA-F264-1746-880E-39AD601DF2B1}" type="slidenum">
              <a:rPr lang="en-US" smtClean="0"/>
              <a:t>‹#›</a:t>
            </a:fld>
            <a:endParaRPr lang="en-US"/>
          </a:p>
        </p:txBody>
      </p:sp>
      <p:pic>
        <p:nvPicPr>
          <p:cNvPr id="10" name="Picture 9">
            <a:extLst>
              <a:ext uri="{FF2B5EF4-FFF2-40B4-BE49-F238E27FC236}">
                <a16:creationId xmlns:a16="http://schemas.microsoft.com/office/drawing/2014/main" id="{B114D675-817C-D2B8-A095-F0294E39F380}"/>
              </a:ext>
            </a:extLst>
          </p:cNvPr>
          <p:cNvPicPr>
            <a:picLocks noChangeAspect="1"/>
          </p:cNvPicPr>
          <p:nvPr/>
        </p:nvPicPr>
        <p:blipFill>
          <a:blip r:embed="rId2"/>
          <a:stretch>
            <a:fillRect/>
          </a:stretch>
        </p:blipFill>
        <p:spPr>
          <a:xfrm>
            <a:off x="1931504" y="3429000"/>
            <a:ext cx="4823791" cy="2717402"/>
          </a:xfrm>
          <a:prstGeom prst="rect">
            <a:avLst/>
          </a:prstGeom>
        </p:spPr>
      </p:pic>
      <p:pic>
        <p:nvPicPr>
          <p:cNvPr id="7" name="Picture 6">
            <a:extLst>
              <a:ext uri="{FF2B5EF4-FFF2-40B4-BE49-F238E27FC236}">
                <a16:creationId xmlns:a16="http://schemas.microsoft.com/office/drawing/2014/main" id="{88BF4542-30D4-B155-2199-1BDDC22B06CC}"/>
              </a:ext>
            </a:extLst>
          </p:cNvPr>
          <p:cNvPicPr>
            <a:picLocks noChangeAspect="1"/>
          </p:cNvPicPr>
          <p:nvPr userDrawn="1"/>
        </p:nvPicPr>
        <p:blipFill>
          <a:blip r:embed="rId2"/>
          <a:stretch>
            <a:fillRect/>
          </a:stretch>
        </p:blipFill>
        <p:spPr>
          <a:xfrm>
            <a:off x="1931504" y="3429000"/>
            <a:ext cx="4823791" cy="2717402"/>
          </a:xfrm>
          <a:prstGeom prst="rect">
            <a:avLst/>
          </a:prstGeom>
        </p:spPr>
      </p:pic>
    </p:spTree>
    <p:extLst>
      <p:ext uri="{BB962C8B-B14F-4D97-AF65-F5344CB8AC3E}">
        <p14:creationId xmlns:p14="http://schemas.microsoft.com/office/powerpoint/2010/main" val="121850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fld id="{F1178AE4-2A10-5F42-AC8C-4BD01A79A0D1}" type="datetime1">
              <a:rPr lang="en-US" smtClean="0"/>
              <a:t>4/21/25</a:t>
            </a:fld>
            <a:endParaRPr lang="en-US"/>
          </a:p>
        </p:txBody>
      </p:sp>
      <p:sp>
        <p:nvSpPr>
          <p:cNvPr id="5" name="Rectangle 5"/>
          <p:cNvSpPr>
            <a:spLocks noGrp="1" noChangeArrowheads="1"/>
          </p:cNvSpPr>
          <p:nvPr>
            <p:ph type="ftr" sz="quarter" idx="11"/>
          </p:nvPr>
        </p:nvSpPr>
        <p:spPr>
          <a:ln/>
        </p:spPr>
        <p:txBody>
          <a:bodyPr/>
          <a:lstStyle>
            <a:lvl1pPr>
              <a:defRPr/>
            </a:lvl1pPr>
          </a:lstStyle>
          <a:p>
            <a:endParaRPr lang="en-US"/>
          </a:p>
        </p:txBody>
      </p:sp>
      <p:sp>
        <p:nvSpPr>
          <p:cNvPr id="6" name="Rectangle 6"/>
          <p:cNvSpPr>
            <a:spLocks noGrp="1" noChangeArrowheads="1"/>
          </p:cNvSpPr>
          <p:nvPr>
            <p:ph type="sldNum" sz="quarter" idx="12"/>
          </p:nvPr>
        </p:nvSpPr>
        <p:spPr>
          <a:ln/>
        </p:spPr>
        <p:txBody>
          <a:bodyPr/>
          <a:lstStyle>
            <a:lvl1pPr>
              <a:defRPr/>
            </a:lvl1pPr>
          </a:lstStyle>
          <a:p>
            <a:fld id="{ABBEE3BA-F264-1746-880E-39AD601DF2B1}" type="slidenum">
              <a:rPr lang="en-US" smtClean="0"/>
              <a:t>‹#›</a:t>
            </a:fld>
            <a:endParaRPr lang="en-US"/>
          </a:p>
        </p:txBody>
      </p:sp>
    </p:spTree>
    <p:extLst>
      <p:ext uri="{BB962C8B-B14F-4D97-AF65-F5344CB8AC3E}">
        <p14:creationId xmlns:p14="http://schemas.microsoft.com/office/powerpoint/2010/main" val="3314769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9"/>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9"/>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fld id="{E675C519-8308-2748-8B0B-F7B055AE4297}" type="datetime1">
              <a:rPr lang="en-US" smtClean="0"/>
              <a:t>4/21/25</a:t>
            </a:fld>
            <a:endParaRPr lang="en-US"/>
          </a:p>
        </p:txBody>
      </p:sp>
      <p:sp>
        <p:nvSpPr>
          <p:cNvPr id="5" name="Rectangle 5"/>
          <p:cNvSpPr>
            <a:spLocks noGrp="1" noChangeArrowheads="1"/>
          </p:cNvSpPr>
          <p:nvPr>
            <p:ph type="ftr" sz="quarter" idx="11"/>
          </p:nvPr>
        </p:nvSpPr>
        <p:spPr>
          <a:ln/>
        </p:spPr>
        <p:txBody>
          <a:bodyPr/>
          <a:lstStyle>
            <a:lvl1pPr>
              <a:defRPr/>
            </a:lvl1pPr>
          </a:lstStyle>
          <a:p>
            <a:endParaRPr lang="en-US"/>
          </a:p>
        </p:txBody>
      </p:sp>
      <p:sp>
        <p:nvSpPr>
          <p:cNvPr id="6" name="Rectangle 6"/>
          <p:cNvSpPr>
            <a:spLocks noGrp="1" noChangeArrowheads="1"/>
          </p:cNvSpPr>
          <p:nvPr>
            <p:ph type="sldNum" sz="quarter" idx="12"/>
          </p:nvPr>
        </p:nvSpPr>
        <p:spPr>
          <a:ln/>
        </p:spPr>
        <p:txBody>
          <a:bodyPr/>
          <a:lstStyle>
            <a:lvl1pPr>
              <a:defRPr/>
            </a:lvl1pPr>
          </a:lstStyle>
          <a:p>
            <a:fld id="{ABBEE3BA-F264-1746-880E-39AD601DF2B1}" type="slidenum">
              <a:rPr lang="en-US" smtClean="0"/>
              <a:t>‹#›</a:t>
            </a:fld>
            <a:endParaRPr lang="en-US"/>
          </a:p>
        </p:txBody>
      </p:sp>
    </p:spTree>
    <p:extLst>
      <p:ext uri="{BB962C8B-B14F-4D97-AF65-F5344CB8AC3E}">
        <p14:creationId xmlns:p14="http://schemas.microsoft.com/office/powerpoint/2010/main" val="299667669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OverObj" preserve="1">
  <p:cSld name="Title and Text Over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82296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57200" y="3938589"/>
            <a:ext cx="82296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fld id="{ACD0997E-0CDD-7541-9D88-20A562751868}" type="datetime1">
              <a:rPr lang="en-US" smtClean="0"/>
              <a:t>4/21/25</a:t>
            </a:fld>
            <a:endParaRPr lang="en-US"/>
          </a:p>
        </p:txBody>
      </p:sp>
      <p:sp>
        <p:nvSpPr>
          <p:cNvPr id="6" name="Rectangle 5"/>
          <p:cNvSpPr>
            <a:spLocks noGrp="1" noChangeArrowheads="1"/>
          </p:cNvSpPr>
          <p:nvPr>
            <p:ph type="ftr" sz="quarter" idx="11"/>
          </p:nvPr>
        </p:nvSpPr>
        <p:spPr>
          <a:ln/>
        </p:spPr>
        <p:txBody>
          <a:bodyPr/>
          <a:lstStyle>
            <a:lvl1pPr>
              <a:defRPr/>
            </a:lvl1pPr>
          </a:lstStyle>
          <a:p>
            <a:endParaRPr lang="en-US"/>
          </a:p>
        </p:txBody>
      </p:sp>
      <p:sp>
        <p:nvSpPr>
          <p:cNvPr id="7" name="Rectangle 6"/>
          <p:cNvSpPr>
            <a:spLocks noGrp="1" noChangeArrowheads="1"/>
          </p:cNvSpPr>
          <p:nvPr>
            <p:ph type="sldNum" sz="quarter" idx="12"/>
          </p:nvPr>
        </p:nvSpPr>
        <p:spPr>
          <a:ln/>
        </p:spPr>
        <p:txBody>
          <a:bodyPr/>
          <a:lstStyle>
            <a:lvl1pPr>
              <a:defRPr/>
            </a:lvl1pPr>
          </a:lstStyle>
          <a:p>
            <a:fld id="{ABBEE3BA-F264-1746-880E-39AD601DF2B1}" type="slidenum">
              <a:rPr lang="en-US" smtClean="0"/>
              <a:t>‹#›</a:t>
            </a:fld>
            <a:endParaRPr lang="en-US"/>
          </a:p>
        </p:txBody>
      </p:sp>
    </p:spTree>
    <p:extLst>
      <p:ext uri="{BB962C8B-B14F-4D97-AF65-F5344CB8AC3E}">
        <p14:creationId xmlns:p14="http://schemas.microsoft.com/office/powerpoint/2010/main" val="6540769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4"/>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4"/>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fld id="{AC053AD8-5CA7-3F49-B495-B884AFEE8A16}" type="datetime1">
              <a:rPr lang="en-US" smtClean="0"/>
              <a:t>4/21/25</a:t>
            </a:fld>
            <a:endParaRPr lang="en-US"/>
          </a:p>
        </p:txBody>
      </p:sp>
      <p:sp>
        <p:nvSpPr>
          <p:cNvPr id="6" name="Rectangle 5"/>
          <p:cNvSpPr>
            <a:spLocks noGrp="1" noChangeArrowheads="1"/>
          </p:cNvSpPr>
          <p:nvPr>
            <p:ph type="ftr" sz="quarter" idx="11"/>
          </p:nvPr>
        </p:nvSpPr>
        <p:spPr>
          <a:ln/>
        </p:spPr>
        <p:txBody>
          <a:bodyPr/>
          <a:lstStyle>
            <a:lvl1pPr>
              <a:defRPr/>
            </a:lvl1pPr>
          </a:lstStyle>
          <a:p>
            <a:endParaRPr lang="en-US"/>
          </a:p>
        </p:txBody>
      </p:sp>
      <p:sp>
        <p:nvSpPr>
          <p:cNvPr id="7" name="Rectangle 6"/>
          <p:cNvSpPr>
            <a:spLocks noGrp="1" noChangeArrowheads="1"/>
          </p:cNvSpPr>
          <p:nvPr>
            <p:ph type="sldNum" sz="quarter" idx="12"/>
          </p:nvPr>
        </p:nvSpPr>
        <p:spPr>
          <a:ln/>
        </p:spPr>
        <p:txBody>
          <a:bodyPr/>
          <a:lstStyle>
            <a:lvl1pPr>
              <a:defRPr/>
            </a:lvl1pPr>
          </a:lstStyle>
          <a:p>
            <a:fld id="{ABBEE3BA-F264-1746-880E-39AD601DF2B1}" type="slidenum">
              <a:rPr lang="en-US" smtClean="0"/>
              <a:t>‹#›</a:t>
            </a:fld>
            <a:endParaRPr lang="en-US"/>
          </a:p>
        </p:txBody>
      </p:sp>
    </p:spTree>
    <p:extLst>
      <p:ext uri="{BB962C8B-B14F-4D97-AF65-F5344CB8AC3E}">
        <p14:creationId xmlns:p14="http://schemas.microsoft.com/office/powerpoint/2010/main" val="324777185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able Placeholder 2"/>
          <p:cNvSpPr>
            <a:spLocks noGrp="1"/>
          </p:cNvSpPr>
          <p:nvPr>
            <p:ph type="tbl" idx="1"/>
          </p:nvPr>
        </p:nvSpPr>
        <p:spPr>
          <a:xfrm>
            <a:off x="457200" y="1600204"/>
            <a:ext cx="8229600" cy="4525963"/>
          </a:xfrm>
        </p:spPr>
        <p:txBody>
          <a:bodyPr/>
          <a:lstStyle/>
          <a:p>
            <a:pPr lvl="0"/>
            <a:r>
              <a:rPr lang="en-US" noProof="0"/>
              <a:t>Click icon to add table</a:t>
            </a:r>
            <a:endParaRPr lang="en-US" noProof="0" dirty="0"/>
          </a:p>
        </p:txBody>
      </p:sp>
      <p:sp>
        <p:nvSpPr>
          <p:cNvPr id="4" name="Rectangle 4"/>
          <p:cNvSpPr>
            <a:spLocks noGrp="1" noChangeArrowheads="1"/>
          </p:cNvSpPr>
          <p:nvPr>
            <p:ph type="dt" sz="half" idx="10"/>
          </p:nvPr>
        </p:nvSpPr>
        <p:spPr>
          <a:ln/>
        </p:spPr>
        <p:txBody>
          <a:bodyPr/>
          <a:lstStyle>
            <a:lvl1pPr>
              <a:defRPr/>
            </a:lvl1pPr>
          </a:lstStyle>
          <a:p>
            <a:fld id="{6C751CFE-5FBC-BA47-8777-CE847435DFFA}" type="datetime1">
              <a:rPr lang="en-US" smtClean="0"/>
              <a:t>4/21/25</a:t>
            </a:fld>
            <a:endParaRPr lang="en-US"/>
          </a:p>
        </p:txBody>
      </p:sp>
      <p:sp>
        <p:nvSpPr>
          <p:cNvPr id="5" name="Rectangle 5"/>
          <p:cNvSpPr>
            <a:spLocks noGrp="1" noChangeArrowheads="1"/>
          </p:cNvSpPr>
          <p:nvPr>
            <p:ph type="ftr" sz="quarter" idx="11"/>
          </p:nvPr>
        </p:nvSpPr>
        <p:spPr>
          <a:ln/>
        </p:spPr>
        <p:txBody>
          <a:bodyPr/>
          <a:lstStyle>
            <a:lvl1pPr>
              <a:defRPr/>
            </a:lvl1pPr>
          </a:lstStyle>
          <a:p>
            <a:endParaRPr lang="en-US"/>
          </a:p>
        </p:txBody>
      </p:sp>
      <p:sp>
        <p:nvSpPr>
          <p:cNvPr id="6" name="Rectangle 6"/>
          <p:cNvSpPr>
            <a:spLocks noGrp="1" noChangeArrowheads="1"/>
          </p:cNvSpPr>
          <p:nvPr>
            <p:ph type="sldNum" sz="quarter" idx="12"/>
          </p:nvPr>
        </p:nvSpPr>
        <p:spPr>
          <a:ln/>
        </p:spPr>
        <p:txBody>
          <a:bodyPr/>
          <a:lstStyle>
            <a:lvl1pPr>
              <a:defRPr/>
            </a:lvl1pPr>
          </a:lstStyle>
          <a:p>
            <a:fld id="{ABBEE3BA-F264-1746-880E-39AD601DF2B1}" type="slidenum">
              <a:rPr lang="en-US" smtClean="0"/>
              <a:t>‹#›</a:t>
            </a:fld>
            <a:endParaRPr lang="en-US"/>
          </a:p>
        </p:txBody>
      </p:sp>
    </p:spTree>
    <p:extLst>
      <p:ext uri="{BB962C8B-B14F-4D97-AF65-F5344CB8AC3E}">
        <p14:creationId xmlns:p14="http://schemas.microsoft.com/office/powerpoint/2010/main" val="333229802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xAndClipArt" preserve="1">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4"/>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lipArt Placeholder 3"/>
          <p:cNvSpPr>
            <a:spLocks noGrp="1"/>
          </p:cNvSpPr>
          <p:nvPr>
            <p:ph type="clipArt" sz="half" idx="2"/>
          </p:nvPr>
        </p:nvSpPr>
        <p:spPr>
          <a:xfrm>
            <a:off x="4648200" y="1600204"/>
            <a:ext cx="4038600" cy="4525963"/>
          </a:xfrm>
        </p:spPr>
        <p:txBody>
          <a:bodyPr/>
          <a:lstStyle/>
          <a:p>
            <a:pPr lvl="0"/>
            <a:r>
              <a:rPr lang="en-US" noProof="0"/>
              <a:t>Click icon to add online image</a:t>
            </a:r>
            <a:endParaRPr lang="en-US" noProof="0" dirty="0"/>
          </a:p>
        </p:txBody>
      </p:sp>
      <p:sp>
        <p:nvSpPr>
          <p:cNvPr id="5" name="Rectangle 4"/>
          <p:cNvSpPr>
            <a:spLocks noGrp="1" noChangeArrowheads="1"/>
          </p:cNvSpPr>
          <p:nvPr>
            <p:ph type="dt" sz="half" idx="10"/>
          </p:nvPr>
        </p:nvSpPr>
        <p:spPr>
          <a:ln/>
        </p:spPr>
        <p:txBody>
          <a:bodyPr/>
          <a:lstStyle>
            <a:lvl1pPr>
              <a:defRPr/>
            </a:lvl1pPr>
          </a:lstStyle>
          <a:p>
            <a:fld id="{7A75583E-7D50-3C4A-8A37-9B3FE7B04D6C}" type="datetime1">
              <a:rPr lang="en-US" smtClean="0"/>
              <a:t>4/21/25</a:t>
            </a:fld>
            <a:endParaRPr lang="en-US"/>
          </a:p>
        </p:txBody>
      </p:sp>
      <p:sp>
        <p:nvSpPr>
          <p:cNvPr id="6" name="Rectangle 5"/>
          <p:cNvSpPr>
            <a:spLocks noGrp="1" noChangeArrowheads="1"/>
          </p:cNvSpPr>
          <p:nvPr>
            <p:ph type="ftr" sz="quarter" idx="11"/>
          </p:nvPr>
        </p:nvSpPr>
        <p:spPr>
          <a:ln/>
        </p:spPr>
        <p:txBody>
          <a:bodyPr/>
          <a:lstStyle>
            <a:lvl1pPr>
              <a:defRPr/>
            </a:lvl1pPr>
          </a:lstStyle>
          <a:p>
            <a:endParaRPr lang="en-US"/>
          </a:p>
        </p:txBody>
      </p:sp>
      <p:sp>
        <p:nvSpPr>
          <p:cNvPr id="7" name="Rectangle 6"/>
          <p:cNvSpPr>
            <a:spLocks noGrp="1" noChangeArrowheads="1"/>
          </p:cNvSpPr>
          <p:nvPr>
            <p:ph type="sldNum" sz="quarter" idx="12"/>
          </p:nvPr>
        </p:nvSpPr>
        <p:spPr>
          <a:ln/>
        </p:spPr>
        <p:txBody>
          <a:bodyPr/>
          <a:lstStyle>
            <a:lvl1pPr>
              <a:defRPr/>
            </a:lvl1pPr>
          </a:lstStyle>
          <a:p>
            <a:fld id="{ABBEE3BA-F264-1746-880E-39AD601DF2B1}" type="slidenum">
              <a:rPr lang="en-US" smtClean="0"/>
              <a:t>‹#›</a:t>
            </a:fld>
            <a:endParaRPr lang="en-US"/>
          </a:p>
        </p:txBody>
      </p:sp>
    </p:spTree>
    <p:extLst>
      <p:ext uri="{BB962C8B-B14F-4D97-AF65-F5344CB8AC3E}">
        <p14:creationId xmlns:p14="http://schemas.microsoft.com/office/powerpoint/2010/main" val="35701214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0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3"/>
          <p:cNvSpPr>
            <a:spLocks noGrp="1" noChangeArrowheads="1"/>
          </p:cNvSpPr>
          <p:nvPr>
            <p:ph type="sldNum" sz="quarter" idx="10"/>
          </p:nvPr>
        </p:nvSpPr>
        <p:spPr/>
        <p:txBody>
          <a:bodyPr/>
          <a:lstStyle>
            <a:lvl1pPr>
              <a:defRPr/>
            </a:lvl1pPr>
          </a:lstStyle>
          <a:p>
            <a:fld id="{ABBEE3BA-F264-1746-880E-39AD601DF2B1}" type="slidenum">
              <a:rPr lang="en-US" smtClean="0"/>
              <a:t>‹#›</a:t>
            </a:fld>
            <a:endParaRPr lang="en-US"/>
          </a:p>
        </p:txBody>
      </p:sp>
      <p:pic>
        <p:nvPicPr>
          <p:cNvPr id="6" name="Picture 5" descr="A black background with purple letters&#10;&#10;Description automatically generated">
            <a:extLst>
              <a:ext uri="{FF2B5EF4-FFF2-40B4-BE49-F238E27FC236}">
                <a16:creationId xmlns:a16="http://schemas.microsoft.com/office/drawing/2014/main" id="{116E0C90-514F-E1AB-C247-966E1AD79D87}"/>
              </a:ext>
            </a:extLst>
          </p:cNvPr>
          <p:cNvPicPr>
            <a:picLocks noChangeAspect="1"/>
          </p:cNvPicPr>
          <p:nvPr/>
        </p:nvPicPr>
        <p:blipFill>
          <a:blip r:embed="rId2"/>
          <a:stretch>
            <a:fillRect/>
          </a:stretch>
        </p:blipFill>
        <p:spPr>
          <a:xfrm>
            <a:off x="0" y="6328918"/>
            <a:ext cx="1396448" cy="785114"/>
          </a:xfrm>
          <a:prstGeom prst="rect">
            <a:avLst/>
          </a:prstGeom>
        </p:spPr>
      </p:pic>
      <p:pic>
        <p:nvPicPr>
          <p:cNvPr id="5" name="Picture 4" descr="A black background with purple letters&#10;&#10;Description automatically generated">
            <a:extLst>
              <a:ext uri="{FF2B5EF4-FFF2-40B4-BE49-F238E27FC236}">
                <a16:creationId xmlns:a16="http://schemas.microsoft.com/office/drawing/2014/main" id="{73802261-5F8C-B39F-045C-F0BE3F195AE6}"/>
              </a:ext>
            </a:extLst>
          </p:cNvPr>
          <p:cNvPicPr>
            <a:picLocks noChangeAspect="1"/>
          </p:cNvPicPr>
          <p:nvPr userDrawn="1"/>
        </p:nvPicPr>
        <p:blipFill>
          <a:blip r:embed="rId2"/>
          <a:stretch>
            <a:fillRect/>
          </a:stretch>
        </p:blipFill>
        <p:spPr>
          <a:xfrm>
            <a:off x="0" y="6328918"/>
            <a:ext cx="1396448" cy="785114"/>
          </a:xfrm>
          <a:prstGeom prst="rect">
            <a:avLst/>
          </a:prstGeom>
        </p:spPr>
      </p:pic>
    </p:spTree>
    <p:extLst>
      <p:ext uri="{BB962C8B-B14F-4D97-AF65-F5344CB8AC3E}">
        <p14:creationId xmlns:p14="http://schemas.microsoft.com/office/powerpoint/2010/main" val="20967896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4" name="Rectangle 4"/>
          <p:cNvSpPr>
            <a:spLocks noGrp="1" noChangeArrowheads="1"/>
          </p:cNvSpPr>
          <p:nvPr>
            <p:ph type="dt" sz="half" idx="10"/>
          </p:nvPr>
        </p:nvSpPr>
        <p:spPr>
          <a:ln/>
        </p:spPr>
        <p:txBody>
          <a:bodyPr/>
          <a:lstStyle>
            <a:lvl1pPr>
              <a:defRPr/>
            </a:lvl1pPr>
          </a:lstStyle>
          <a:p>
            <a:fld id="{C3BC7800-B276-A64A-8AB0-19972C98F17B}" type="datetime1">
              <a:rPr lang="en-US" smtClean="0"/>
              <a:t>4/21/25</a:t>
            </a:fld>
            <a:endParaRPr lang="en-US"/>
          </a:p>
        </p:txBody>
      </p:sp>
      <p:sp>
        <p:nvSpPr>
          <p:cNvPr id="5" name="Rectangle 5"/>
          <p:cNvSpPr>
            <a:spLocks noGrp="1" noChangeArrowheads="1"/>
          </p:cNvSpPr>
          <p:nvPr>
            <p:ph type="ftr" sz="quarter" idx="11"/>
          </p:nvPr>
        </p:nvSpPr>
        <p:spPr>
          <a:ln/>
        </p:spPr>
        <p:txBody>
          <a:bodyPr/>
          <a:lstStyle>
            <a:lvl1pPr>
              <a:defRPr/>
            </a:lvl1pPr>
          </a:lstStyle>
          <a:p>
            <a:endParaRPr lang="en-US"/>
          </a:p>
        </p:txBody>
      </p:sp>
      <p:sp>
        <p:nvSpPr>
          <p:cNvPr id="6" name="Rectangle 6"/>
          <p:cNvSpPr>
            <a:spLocks noGrp="1" noChangeArrowheads="1"/>
          </p:cNvSpPr>
          <p:nvPr>
            <p:ph type="sldNum" sz="quarter" idx="12"/>
          </p:nvPr>
        </p:nvSpPr>
        <p:spPr>
          <a:ln/>
        </p:spPr>
        <p:txBody>
          <a:bodyPr/>
          <a:lstStyle>
            <a:lvl1pPr>
              <a:defRPr/>
            </a:lvl1pPr>
          </a:lstStyle>
          <a:p>
            <a:fld id="{ABBEE3BA-F264-1746-880E-39AD601DF2B1}" type="slidenum">
              <a:rPr lang="en-US" smtClean="0"/>
              <a:t>‹#›</a:t>
            </a:fld>
            <a:endParaRPr lang="en-US"/>
          </a:p>
        </p:txBody>
      </p:sp>
      <p:sp>
        <p:nvSpPr>
          <p:cNvPr id="7" name="Title 1">
            <a:extLst>
              <a:ext uri="{FF2B5EF4-FFF2-40B4-BE49-F238E27FC236}">
                <a16:creationId xmlns:a16="http://schemas.microsoft.com/office/drawing/2014/main" id="{10775125-7C05-15FA-5541-A1CBF69CEB14}"/>
              </a:ext>
            </a:extLst>
          </p:cNvPr>
          <p:cNvSpPr txBox="1">
            <a:spLocks/>
          </p:cNvSpPr>
          <p:nvPr/>
        </p:nvSpPr>
        <p:spPr bwMode="auto">
          <a:xfrm>
            <a:off x="0" y="1454154"/>
            <a:ext cx="9144000" cy="1336671"/>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3300">
                <a:solidFill>
                  <a:srgbClr val="600592"/>
                </a:solidFill>
                <a:latin typeface="Tahoma" panose="020B0604030504040204" pitchFamily="34" charset="0"/>
                <a:ea typeface="Tahoma" panose="020B0604030504040204" pitchFamily="34" charset="0"/>
                <a:cs typeface="Tahoma" panose="020B0604030504040204" pitchFamily="34" charset="0"/>
              </a:defRPr>
            </a:lvl1pPr>
            <a:lvl2pPr algn="ctr" rtl="0" eaLnBrk="1" fontAlgn="base" hangingPunct="1">
              <a:spcBef>
                <a:spcPct val="0"/>
              </a:spcBef>
              <a:spcAft>
                <a:spcPct val="0"/>
              </a:spcAft>
              <a:defRPr sz="3300">
                <a:solidFill>
                  <a:schemeClr val="tx2"/>
                </a:solidFill>
                <a:latin typeface="Arial" pitchFamily="34" charset="0"/>
                <a:cs typeface="Arial" pitchFamily="34" charset="0"/>
              </a:defRPr>
            </a:lvl2pPr>
            <a:lvl3pPr algn="ctr" rtl="0" eaLnBrk="1" fontAlgn="base" hangingPunct="1">
              <a:spcBef>
                <a:spcPct val="0"/>
              </a:spcBef>
              <a:spcAft>
                <a:spcPct val="0"/>
              </a:spcAft>
              <a:defRPr sz="3300">
                <a:solidFill>
                  <a:schemeClr val="tx2"/>
                </a:solidFill>
                <a:latin typeface="Arial" pitchFamily="34" charset="0"/>
                <a:cs typeface="Arial" pitchFamily="34" charset="0"/>
              </a:defRPr>
            </a:lvl3pPr>
            <a:lvl4pPr algn="ctr" rtl="0" eaLnBrk="1" fontAlgn="base" hangingPunct="1">
              <a:spcBef>
                <a:spcPct val="0"/>
              </a:spcBef>
              <a:spcAft>
                <a:spcPct val="0"/>
              </a:spcAft>
              <a:defRPr sz="3300">
                <a:solidFill>
                  <a:schemeClr val="tx2"/>
                </a:solidFill>
                <a:latin typeface="Arial" pitchFamily="34" charset="0"/>
                <a:cs typeface="Arial" pitchFamily="34" charset="0"/>
              </a:defRPr>
            </a:lvl4pPr>
            <a:lvl5pPr algn="ctr" rtl="0" eaLnBrk="1" fontAlgn="base" hangingPunct="1">
              <a:spcBef>
                <a:spcPct val="0"/>
              </a:spcBef>
              <a:spcAft>
                <a:spcPct val="0"/>
              </a:spcAft>
              <a:defRPr sz="3300">
                <a:solidFill>
                  <a:schemeClr val="tx2"/>
                </a:solidFill>
                <a:latin typeface="Arial" pitchFamily="34" charset="0"/>
                <a:cs typeface="Arial" pitchFamily="34" charset="0"/>
              </a:defRPr>
            </a:lvl5pPr>
            <a:lvl6pPr marL="342900" algn="ctr" rtl="0" eaLnBrk="1" fontAlgn="base" hangingPunct="1">
              <a:spcBef>
                <a:spcPct val="0"/>
              </a:spcBef>
              <a:spcAft>
                <a:spcPct val="0"/>
              </a:spcAft>
              <a:defRPr sz="3300">
                <a:solidFill>
                  <a:schemeClr val="tx2"/>
                </a:solidFill>
                <a:latin typeface="Arial" pitchFamily="34" charset="0"/>
                <a:cs typeface="Arial" pitchFamily="34" charset="0"/>
              </a:defRPr>
            </a:lvl6pPr>
            <a:lvl7pPr marL="685800" algn="ctr" rtl="0" eaLnBrk="1" fontAlgn="base" hangingPunct="1">
              <a:spcBef>
                <a:spcPct val="0"/>
              </a:spcBef>
              <a:spcAft>
                <a:spcPct val="0"/>
              </a:spcAft>
              <a:defRPr sz="3300">
                <a:solidFill>
                  <a:schemeClr val="tx2"/>
                </a:solidFill>
                <a:latin typeface="Arial" pitchFamily="34" charset="0"/>
                <a:cs typeface="Arial" pitchFamily="34" charset="0"/>
              </a:defRPr>
            </a:lvl7pPr>
            <a:lvl8pPr marL="1028700" algn="ctr" rtl="0" eaLnBrk="1" fontAlgn="base" hangingPunct="1">
              <a:spcBef>
                <a:spcPct val="0"/>
              </a:spcBef>
              <a:spcAft>
                <a:spcPct val="0"/>
              </a:spcAft>
              <a:defRPr sz="3300">
                <a:solidFill>
                  <a:schemeClr val="tx2"/>
                </a:solidFill>
                <a:latin typeface="Arial" pitchFamily="34" charset="0"/>
                <a:cs typeface="Arial" pitchFamily="34" charset="0"/>
              </a:defRPr>
            </a:lvl8pPr>
            <a:lvl9pPr marL="1371600" algn="ctr" rtl="0" eaLnBrk="1" fontAlgn="base" hangingPunct="1">
              <a:spcBef>
                <a:spcPct val="0"/>
              </a:spcBef>
              <a:spcAft>
                <a:spcPct val="0"/>
              </a:spcAft>
              <a:defRPr sz="3300">
                <a:solidFill>
                  <a:schemeClr val="tx2"/>
                </a:solidFill>
                <a:latin typeface="Arial" pitchFamily="34" charset="0"/>
                <a:cs typeface="Arial" pitchFamily="34" charset="0"/>
              </a:defRPr>
            </a:lvl9pPr>
          </a:lstStyle>
          <a:p>
            <a:pPr>
              <a:buClrTx/>
              <a:buNone/>
            </a:pPr>
            <a:endParaRPr lang="en-US" kern="0" dirty="0">
              <a:solidFill>
                <a:schemeClr val="bg1"/>
              </a:solidFill>
            </a:endParaRPr>
          </a:p>
        </p:txBody>
      </p:sp>
      <p:pic>
        <p:nvPicPr>
          <p:cNvPr id="10" name="Picture 9">
            <a:extLst>
              <a:ext uri="{FF2B5EF4-FFF2-40B4-BE49-F238E27FC236}">
                <a16:creationId xmlns:a16="http://schemas.microsoft.com/office/drawing/2014/main" id="{17D4B56B-BD9C-8550-2E67-7573EFC8A7BD}"/>
              </a:ext>
            </a:extLst>
          </p:cNvPr>
          <p:cNvPicPr>
            <a:picLocks noChangeAspect="1"/>
          </p:cNvPicPr>
          <p:nvPr/>
        </p:nvPicPr>
        <p:blipFill>
          <a:blip r:embed="rId2"/>
          <a:stretch>
            <a:fillRect/>
          </a:stretch>
        </p:blipFill>
        <p:spPr>
          <a:xfrm>
            <a:off x="3211995" y="4554495"/>
            <a:ext cx="2720009" cy="1532272"/>
          </a:xfrm>
          <a:prstGeom prst="rect">
            <a:avLst/>
          </a:prstGeom>
        </p:spPr>
      </p:pic>
      <p:sp>
        <p:nvSpPr>
          <p:cNvPr id="3" name="Text Placeholder 2">
            <a:extLst>
              <a:ext uri="{FF2B5EF4-FFF2-40B4-BE49-F238E27FC236}">
                <a16:creationId xmlns:a16="http://schemas.microsoft.com/office/drawing/2014/main" id="{39B056C3-2019-B406-B923-FB0A68BB9435}"/>
              </a:ext>
            </a:extLst>
          </p:cNvPr>
          <p:cNvSpPr>
            <a:spLocks noGrp="1"/>
          </p:cNvSpPr>
          <p:nvPr>
            <p:ph type="body" sz="quarter" idx="13" hasCustomPrompt="1"/>
          </p:nvPr>
        </p:nvSpPr>
        <p:spPr>
          <a:xfrm>
            <a:off x="606357" y="1769441"/>
            <a:ext cx="3478626" cy="914400"/>
          </a:xfrm>
        </p:spPr>
        <p:txBody>
          <a:bodyPr/>
          <a:lstStyle>
            <a:lvl1pPr marL="0" indent="0">
              <a:buNone/>
              <a:defRPr sz="3200">
                <a:solidFill>
                  <a:schemeClr val="bg1"/>
                </a:solidFill>
              </a:defRPr>
            </a:lvl1pPr>
          </a:lstStyle>
          <a:p>
            <a:pPr lvl="0"/>
            <a:r>
              <a:rPr lang="en-US" dirty="0"/>
              <a:t>Placeholder</a:t>
            </a:r>
          </a:p>
        </p:txBody>
      </p:sp>
    </p:spTree>
    <p:extLst>
      <p:ext uri="{BB962C8B-B14F-4D97-AF65-F5344CB8AC3E}">
        <p14:creationId xmlns:p14="http://schemas.microsoft.com/office/powerpoint/2010/main" val="3995801811"/>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4"/>
            <a:ext cx="403860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4"/>
            <a:ext cx="403860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fld id="{8D5B1BC2-7DC9-274F-9AA5-41AD410B73E8}" type="datetime1">
              <a:rPr lang="en-US" smtClean="0"/>
              <a:t>4/21/25</a:t>
            </a:fld>
            <a:endParaRPr lang="en-US"/>
          </a:p>
        </p:txBody>
      </p:sp>
      <p:sp>
        <p:nvSpPr>
          <p:cNvPr id="6" name="Rectangle 5"/>
          <p:cNvSpPr>
            <a:spLocks noGrp="1" noChangeArrowheads="1"/>
          </p:cNvSpPr>
          <p:nvPr>
            <p:ph type="ftr" sz="quarter" idx="11"/>
          </p:nvPr>
        </p:nvSpPr>
        <p:spPr>
          <a:ln/>
        </p:spPr>
        <p:txBody>
          <a:bodyPr/>
          <a:lstStyle>
            <a:lvl1pPr>
              <a:defRPr/>
            </a:lvl1pPr>
          </a:lstStyle>
          <a:p>
            <a:endParaRPr lang="en-US"/>
          </a:p>
        </p:txBody>
      </p:sp>
      <p:sp>
        <p:nvSpPr>
          <p:cNvPr id="7" name="Rectangle 6"/>
          <p:cNvSpPr>
            <a:spLocks noGrp="1" noChangeArrowheads="1"/>
          </p:cNvSpPr>
          <p:nvPr>
            <p:ph type="sldNum" sz="quarter" idx="12"/>
          </p:nvPr>
        </p:nvSpPr>
        <p:spPr>
          <a:ln/>
        </p:spPr>
        <p:txBody>
          <a:bodyPr/>
          <a:lstStyle>
            <a:lvl1pPr>
              <a:defRPr/>
            </a:lvl1pPr>
          </a:lstStyle>
          <a:p>
            <a:fld id="{ABBEE3BA-F264-1746-880E-39AD601DF2B1}" type="slidenum">
              <a:rPr lang="en-US" smtClean="0"/>
              <a:t>‹#›</a:t>
            </a:fld>
            <a:endParaRPr lang="en-US"/>
          </a:p>
        </p:txBody>
      </p:sp>
      <p:pic>
        <p:nvPicPr>
          <p:cNvPr id="8" name="Picture 7" descr="A black background with purple letters&#10;&#10;Description automatically generated">
            <a:extLst>
              <a:ext uri="{FF2B5EF4-FFF2-40B4-BE49-F238E27FC236}">
                <a16:creationId xmlns:a16="http://schemas.microsoft.com/office/drawing/2014/main" id="{0C1E545A-8684-E274-1BDD-2502E7C00AB2}"/>
              </a:ext>
            </a:extLst>
          </p:cNvPr>
          <p:cNvPicPr>
            <a:picLocks noChangeAspect="1"/>
          </p:cNvPicPr>
          <p:nvPr/>
        </p:nvPicPr>
        <p:blipFill>
          <a:blip r:embed="rId2"/>
          <a:stretch>
            <a:fillRect/>
          </a:stretch>
        </p:blipFill>
        <p:spPr>
          <a:xfrm>
            <a:off x="0" y="6328918"/>
            <a:ext cx="1396448" cy="785114"/>
          </a:xfrm>
          <a:prstGeom prst="rect">
            <a:avLst/>
          </a:prstGeom>
        </p:spPr>
      </p:pic>
    </p:spTree>
    <p:extLst>
      <p:ext uri="{BB962C8B-B14F-4D97-AF65-F5344CB8AC3E}">
        <p14:creationId xmlns:p14="http://schemas.microsoft.com/office/powerpoint/2010/main" val="38537622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7" y="1535113"/>
            <a:ext cx="4041775"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7" y="2174875"/>
            <a:ext cx="4041775"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fld id="{B7F9541A-B732-0842-A74F-0C72DB237063}" type="datetime1">
              <a:rPr lang="en-US" smtClean="0"/>
              <a:t>4/21/25</a:t>
            </a:fld>
            <a:endParaRPr lang="en-US"/>
          </a:p>
        </p:txBody>
      </p:sp>
      <p:sp>
        <p:nvSpPr>
          <p:cNvPr id="8" name="Rectangle 5"/>
          <p:cNvSpPr>
            <a:spLocks noGrp="1" noChangeArrowheads="1"/>
          </p:cNvSpPr>
          <p:nvPr>
            <p:ph type="ftr" sz="quarter" idx="11"/>
          </p:nvPr>
        </p:nvSpPr>
        <p:spPr>
          <a:ln/>
        </p:spPr>
        <p:txBody>
          <a:bodyPr/>
          <a:lstStyle>
            <a:lvl1pPr>
              <a:defRPr/>
            </a:lvl1pPr>
          </a:lstStyle>
          <a:p>
            <a:endParaRPr lang="en-US"/>
          </a:p>
        </p:txBody>
      </p:sp>
      <p:sp>
        <p:nvSpPr>
          <p:cNvPr id="9" name="Rectangle 6"/>
          <p:cNvSpPr>
            <a:spLocks noGrp="1" noChangeArrowheads="1"/>
          </p:cNvSpPr>
          <p:nvPr>
            <p:ph type="sldNum" sz="quarter" idx="12"/>
          </p:nvPr>
        </p:nvSpPr>
        <p:spPr>
          <a:ln/>
        </p:spPr>
        <p:txBody>
          <a:bodyPr/>
          <a:lstStyle>
            <a:lvl1pPr>
              <a:defRPr/>
            </a:lvl1pPr>
          </a:lstStyle>
          <a:p>
            <a:fld id="{ABBEE3BA-F264-1746-880E-39AD601DF2B1}" type="slidenum">
              <a:rPr lang="en-US" smtClean="0"/>
              <a:t>‹#›</a:t>
            </a:fld>
            <a:endParaRPr lang="en-US"/>
          </a:p>
        </p:txBody>
      </p:sp>
    </p:spTree>
    <p:extLst>
      <p:ext uri="{BB962C8B-B14F-4D97-AF65-F5344CB8AC3E}">
        <p14:creationId xmlns:p14="http://schemas.microsoft.com/office/powerpoint/2010/main" val="24907749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fld id="{F397BA72-28C9-9A46-8637-8A409BF0CACF}" type="datetime1">
              <a:rPr lang="en-US" smtClean="0"/>
              <a:t>4/21/25</a:t>
            </a:fld>
            <a:endParaRPr lang="en-US"/>
          </a:p>
        </p:txBody>
      </p:sp>
      <p:sp>
        <p:nvSpPr>
          <p:cNvPr id="4" name="Rectangle 5"/>
          <p:cNvSpPr>
            <a:spLocks noGrp="1" noChangeArrowheads="1"/>
          </p:cNvSpPr>
          <p:nvPr>
            <p:ph type="ftr" sz="quarter" idx="11"/>
          </p:nvPr>
        </p:nvSpPr>
        <p:spPr>
          <a:ln/>
        </p:spPr>
        <p:txBody>
          <a:bodyPr/>
          <a:lstStyle>
            <a:lvl1pPr>
              <a:defRPr/>
            </a:lvl1pPr>
          </a:lstStyle>
          <a:p>
            <a:endParaRPr lang="en-US"/>
          </a:p>
        </p:txBody>
      </p:sp>
      <p:sp>
        <p:nvSpPr>
          <p:cNvPr id="5" name="Rectangle 6"/>
          <p:cNvSpPr>
            <a:spLocks noGrp="1" noChangeArrowheads="1"/>
          </p:cNvSpPr>
          <p:nvPr>
            <p:ph type="sldNum" sz="quarter" idx="12"/>
          </p:nvPr>
        </p:nvSpPr>
        <p:spPr>
          <a:ln/>
        </p:spPr>
        <p:txBody>
          <a:bodyPr/>
          <a:lstStyle>
            <a:lvl1pPr>
              <a:defRPr/>
            </a:lvl1pPr>
          </a:lstStyle>
          <a:p>
            <a:fld id="{ABBEE3BA-F264-1746-880E-39AD601DF2B1}" type="slidenum">
              <a:rPr lang="en-US" smtClean="0"/>
              <a:t>‹#›</a:t>
            </a:fld>
            <a:endParaRPr lang="en-US"/>
          </a:p>
        </p:txBody>
      </p:sp>
      <p:pic>
        <p:nvPicPr>
          <p:cNvPr id="6" name="Picture 5" descr="A black background with purple letters&#10;&#10;Description automatically generated">
            <a:extLst>
              <a:ext uri="{FF2B5EF4-FFF2-40B4-BE49-F238E27FC236}">
                <a16:creationId xmlns:a16="http://schemas.microsoft.com/office/drawing/2014/main" id="{73709BB1-05FC-92CD-8075-AC4198DEDB54}"/>
              </a:ext>
            </a:extLst>
          </p:cNvPr>
          <p:cNvPicPr>
            <a:picLocks noChangeAspect="1"/>
          </p:cNvPicPr>
          <p:nvPr/>
        </p:nvPicPr>
        <p:blipFill>
          <a:blip r:embed="rId2"/>
          <a:stretch>
            <a:fillRect/>
          </a:stretch>
        </p:blipFill>
        <p:spPr>
          <a:xfrm>
            <a:off x="0" y="6328918"/>
            <a:ext cx="1396448" cy="785114"/>
          </a:xfrm>
          <a:prstGeom prst="rect">
            <a:avLst/>
          </a:prstGeom>
        </p:spPr>
      </p:pic>
    </p:spTree>
    <p:extLst>
      <p:ext uri="{BB962C8B-B14F-4D97-AF65-F5344CB8AC3E}">
        <p14:creationId xmlns:p14="http://schemas.microsoft.com/office/powerpoint/2010/main" val="31539419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fld id="{C54BA4BC-FC40-B844-8CA3-66DD08AD127A}" type="datetime1">
              <a:rPr lang="en-US" smtClean="0"/>
              <a:t>4/21/25</a:t>
            </a:fld>
            <a:endParaRPr lang="en-US"/>
          </a:p>
        </p:txBody>
      </p:sp>
      <p:sp>
        <p:nvSpPr>
          <p:cNvPr id="3" name="Rectangle 5"/>
          <p:cNvSpPr>
            <a:spLocks noGrp="1" noChangeArrowheads="1"/>
          </p:cNvSpPr>
          <p:nvPr>
            <p:ph type="ftr" sz="quarter" idx="11"/>
          </p:nvPr>
        </p:nvSpPr>
        <p:spPr>
          <a:ln/>
        </p:spPr>
        <p:txBody>
          <a:bodyPr/>
          <a:lstStyle>
            <a:lvl1pPr>
              <a:defRPr/>
            </a:lvl1pPr>
          </a:lstStyle>
          <a:p>
            <a:endParaRPr lang="en-US"/>
          </a:p>
        </p:txBody>
      </p:sp>
      <p:sp>
        <p:nvSpPr>
          <p:cNvPr id="4" name="Rectangle 6"/>
          <p:cNvSpPr>
            <a:spLocks noGrp="1" noChangeArrowheads="1"/>
          </p:cNvSpPr>
          <p:nvPr>
            <p:ph type="sldNum" sz="quarter" idx="12"/>
          </p:nvPr>
        </p:nvSpPr>
        <p:spPr>
          <a:ln/>
        </p:spPr>
        <p:txBody>
          <a:bodyPr/>
          <a:lstStyle>
            <a:lvl1pPr>
              <a:defRPr/>
            </a:lvl1pPr>
          </a:lstStyle>
          <a:p>
            <a:fld id="{ABBEE3BA-F264-1746-880E-39AD601DF2B1}" type="slidenum">
              <a:rPr lang="en-US" smtClean="0"/>
              <a:t>‹#›</a:t>
            </a:fld>
            <a:endParaRPr lang="en-US"/>
          </a:p>
        </p:txBody>
      </p:sp>
    </p:spTree>
    <p:extLst>
      <p:ext uri="{BB962C8B-B14F-4D97-AF65-F5344CB8AC3E}">
        <p14:creationId xmlns:p14="http://schemas.microsoft.com/office/powerpoint/2010/main" val="8963778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50"/>
            <a:ext cx="3008313" cy="1162050"/>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2" y="1435102"/>
            <a:ext cx="3008313" cy="4691063"/>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fld id="{A0381634-E977-7043-B341-F77FCA8D6817}" type="datetime1">
              <a:rPr lang="en-US" smtClean="0"/>
              <a:t>4/21/25</a:t>
            </a:fld>
            <a:endParaRPr lang="en-US"/>
          </a:p>
        </p:txBody>
      </p:sp>
      <p:sp>
        <p:nvSpPr>
          <p:cNvPr id="6" name="Rectangle 5"/>
          <p:cNvSpPr>
            <a:spLocks noGrp="1" noChangeArrowheads="1"/>
          </p:cNvSpPr>
          <p:nvPr>
            <p:ph type="ftr" sz="quarter" idx="11"/>
          </p:nvPr>
        </p:nvSpPr>
        <p:spPr>
          <a:ln/>
        </p:spPr>
        <p:txBody>
          <a:bodyPr/>
          <a:lstStyle>
            <a:lvl1pPr>
              <a:defRPr/>
            </a:lvl1pPr>
          </a:lstStyle>
          <a:p>
            <a:endParaRPr lang="en-US"/>
          </a:p>
        </p:txBody>
      </p:sp>
      <p:sp>
        <p:nvSpPr>
          <p:cNvPr id="7" name="Rectangle 6"/>
          <p:cNvSpPr>
            <a:spLocks noGrp="1" noChangeArrowheads="1"/>
          </p:cNvSpPr>
          <p:nvPr>
            <p:ph type="sldNum" sz="quarter" idx="12"/>
          </p:nvPr>
        </p:nvSpPr>
        <p:spPr>
          <a:ln/>
        </p:spPr>
        <p:txBody>
          <a:bodyPr/>
          <a:lstStyle>
            <a:lvl1pPr>
              <a:defRPr/>
            </a:lvl1pPr>
          </a:lstStyle>
          <a:p>
            <a:fld id="{ABBEE3BA-F264-1746-880E-39AD601DF2B1}" type="slidenum">
              <a:rPr lang="en-US" smtClean="0"/>
              <a:t>‹#›</a:t>
            </a:fld>
            <a:endParaRPr lang="en-US"/>
          </a:p>
        </p:txBody>
      </p:sp>
    </p:spTree>
    <p:extLst>
      <p:ext uri="{BB962C8B-B14F-4D97-AF65-F5344CB8AC3E}">
        <p14:creationId xmlns:p14="http://schemas.microsoft.com/office/powerpoint/2010/main" val="24607165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r>
              <a:rPr lang="en-US" noProof="0"/>
              <a:t>Click icon to add picture</a:t>
            </a:r>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fld id="{C242C96D-D083-B04B-BE8C-D38697A2B148}" type="datetime1">
              <a:rPr lang="en-US" smtClean="0"/>
              <a:t>4/21/25</a:t>
            </a:fld>
            <a:endParaRPr lang="en-US"/>
          </a:p>
        </p:txBody>
      </p:sp>
      <p:sp>
        <p:nvSpPr>
          <p:cNvPr id="6" name="Rectangle 5"/>
          <p:cNvSpPr>
            <a:spLocks noGrp="1" noChangeArrowheads="1"/>
          </p:cNvSpPr>
          <p:nvPr>
            <p:ph type="ftr" sz="quarter" idx="11"/>
          </p:nvPr>
        </p:nvSpPr>
        <p:spPr>
          <a:ln/>
        </p:spPr>
        <p:txBody>
          <a:bodyPr/>
          <a:lstStyle>
            <a:lvl1pPr>
              <a:defRPr/>
            </a:lvl1pPr>
          </a:lstStyle>
          <a:p>
            <a:endParaRPr lang="en-US"/>
          </a:p>
        </p:txBody>
      </p:sp>
      <p:sp>
        <p:nvSpPr>
          <p:cNvPr id="7" name="Rectangle 6"/>
          <p:cNvSpPr>
            <a:spLocks noGrp="1" noChangeArrowheads="1"/>
          </p:cNvSpPr>
          <p:nvPr>
            <p:ph type="sldNum" sz="quarter" idx="12"/>
          </p:nvPr>
        </p:nvSpPr>
        <p:spPr>
          <a:ln/>
        </p:spPr>
        <p:txBody>
          <a:bodyPr/>
          <a:lstStyle>
            <a:lvl1pPr>
              <a:defRPr/>
            </a:lvl1pPr>
          </a:lstStyle>
          <a:p>
            <a:fld id="{ABBEE3BA-F264-1746-880E-39AD601DF2B1}" type="slidenum">
              <a:rPr lang="en-US" smtClean="0"/>
              <a:t>‹#›</a:t>
            </a:fld>
            <a:endParaRPr lang="en-US"/>
          </a:p>
        </p:txBody>
      </p:sp>
    </p:spTree>
    <p:extLst>
      <p:ext uri="{BB962C8B-B14F-4D97-AF65-F5344CB8AC3E}">
        <p14:creationId xmlns:p14="http://schemas.microsoft.com/office/powerpoint/2010/main" val="23568178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136525"/>
            <a:ext cx="8229600" cy="729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027" name="Rectangle 3"/>
          <p:cNvSpPr>
            <a:spLocks noGrp="1" noChangeArrowheads="1"/>
          </p:cNvSpPr>
          <p:nvPr>
            <p:ph type="body" idx="1"/>
          </p:nvPr>
        </p:nvSpPr>
        <p:spPr bwMode="auto">
          <a:xfrm>
            <a:off x="457200" y="1021899"/>
            <a:ext cx="8229600" cy="4814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2996"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spcBef>
                <a:spcPct val="0"/>
              </a:spcBef>
              <a:buClrTx/>
              <a:buFontTx/>
              <a:buNone/>
              <a:defRPr sz="1050">
                <a:latin typeface="Arial" charset="0"/>
              </a:defRPr>
            </a:lvl1pPr>
          </a:lstStyle>
          <a:p>
            <a:fld id="{C3BC7800-B276-A64A-8AB0-19972C98F17B}" type="datetime1">
              <a:rPr lang="en-US" smtClean="0"/>
              <a:t>4/21/25</a:t>
            </a:fld>
            <a:endParaRPr lang="en-US"/>
          </a:p>
        </p:txBody>
      </p:sp>
      <p:sp>
        <p:nvSpPr>
          <p:cNvPr id="212997"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spcBef>
                <a:spcPct val="0"/>
              </a:spcBef>
              <a:buClrTx/>
              <a:buFontTx/>
              <a:buNone/>
              <a:defRPr sz="1050">
                <a:latin typeface="Arial" charset="0"/>
              </a:defRPr>
            </a:lvl1pPr>
          </a:lstStyle>
          <a:p>
            <a:endParaRPr lang="en-US"/>
          </a:p>
        </p:txBody>
      </p:sp>
      <p:sp>
        <p:nvSpPr>
          <p:cNvPr id="212998"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spcBef>
                <a:spcPct val="0"/>
              </a:spcBef>
              <a:buClrTx/>
              <a:buFontTx/>
              <a:buNone/>
              <a:defRPr sz="1050">
                <a:latin typeface="Arial" charset="0"/>
              </a:defRPr>
            </a:lvl1pPr>
          </a:lstStyle>
          <a:p>
            <a:fld id="{ABBEE3BA-F264-1746-880E-39AD601DF2B1}" type="slidenum">
              <a:rPr lang="en-US" smtClean="0"/>
              <a:t>‹#›</a:t>
            </a:fld>
            <a:endParaRPr lang="en-US"/>
          </a:p>
        </p:txBody>
      </p:sp>
    </p:spTree>
    <p:extLst>
      <p:ext uri="{BB962C8B-B14F-4D97-AF65-F5344CB8AC3E}">
        <p14:creationId xmlns:p14="http://schemas.microsoft.com/office/powerpoint/2010/main" val="4103537496"/>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 id="2147483689" r:id="rId13"/>
    <p:sldLayoutId id="2147483690" r:id="rId14"/>
    <p:sldLayoutId id="2147483691" r:id="rId15"/>
  </p:sldLayoutIdLst>
  <p:hf hdr="0" ftr="0" dt="0"/>
  <p:txStyles>
    <p:titleStyle>
      <a:lvl1pPr algn="ctr" rtl="0" eaLnBrk="1" fontAlgn="base" hangingPunct="1">
        <a:spcBef>
          <a:spcPct val="0"/>
        </a:spcBef>
        <a:spcAft>
          <a:spcPct val="0"/>
        </a:spcAft>
        <a:defRPr sz="3300">
          <a:solidFill>
            <a:srgbClr val="600592"/>
          </a:solidFill>
          <a:latin typeface="Tahoma" panose="020B0604030504040204" pitchFamily="34" charset="0"/>
          <a:ea typeface="Tahoma" panose="020B0604030504040204" pitchFamily="34" charset="0"/>
          <a:cs typeface="Tahoma" panose="020B0604030504040204" pitchFamily="34" charset="0"/>
        </a:defRPr>
      </a:lvl1pPr>
      <a:lvl2pPr algn="ctr" rtl="0" eaLnBrk="1" fontAlgn="base" hangingPunct="1">
        <a:spcBef>
          <a:spcPct val="0"/>
        </a:spcBef>
        <a:spcAft>
          <a:spcPct val="0"/>
        </a:spcAft>
        <a:defRPr sz="3300">
          <a:solidFill>
            <a:schemeClr val="tx2"/>
          </a:solidFill>
          <a:latin typeface="Arial" pitchFamily="34" charset="0"/>
          <a:cs typeface="Arial" pitchFamily="34" charset="0"/>
        </a:defRPr>
      </a:lvl2pPr>
      <a:lvl3pPr algn="ctr" rtl="0" eaLnBrk="1" fontAlgn="base" hangingPunct="1">
        <a:spcBef>
          <a:spcPct val="0"/>
        </a:spcBef>
        <a:spcAft>
          <a:spcPct val="0"/>
        </a:spcAft>
        <a:defRPr sz="3300">
          <a:solidFill>
            <a:schemeClr val="tx2"/>
          </a:solidFill>
          <a:latin typeface="Arial" pitchFamily="34" charset="0"/>
          <a:cs typeface="Arial" pitchFamily="34" charset="0"/>
        </a:defRPr>
      </a:lvl3pPr>
      <a:lvl4pPr algn="ctr" rtl="0" eaLnBrk="1" fontAlgn="base" hangingPunct="1">
        <a:spcBef>
          <a:spcPct val="0"/>
        </a:spcBef>
        <a:spcAft>
          <a:spcPct val="0"/>
        </a:spcAft>
        <a:defRPr sz="3300">
          <a:solidFill>
            <a:schemeClr val="tx2"/>
          </a:solidFill>
          <a:latin typeface="Arial" pitchFamily="34" charset="0"/>
          <a:cs typeface="Arial" pitchFamily="34" charset="0"/>
        </a:defRPr>
      </a:lvl4pPr>
      <a:lvl5pPr algn="ctr" rtl="0" eaLnBrk="1" fontAlgn="base" hangingPunct="1">
        <a:spcBef>
          <a:spcPct val="0"/>
        </a:spcBef>
        <a:spcAft>
          <a:spcPct val="0"/>
        </a:spcAft>
        <a:defRPr sz="3300">
          <a:solidFill>
            <a:schemeClr val="tx2"/>
          </a:solidFill>
          <a:latin typeface="Arial" pitchFamily="34" charset="0"/>
          <a:cs typeface="Arial" pitchFamily="34" charset="0"/>
        </a:defRPr>
      </a:lvl5pPr>
      <a:lvl6pPr marL="342900" algn="ctr" rtl="0" eaLnBrk="1" fontAlgn="base" hangingPunct="1">
        <a:spcBef>
          <a:spcPct val="0"/>
        </a:spcBef>
        <a:spcAft>
          <a:spcPct val="0"/>
        </a:spcAft>
        <a:defRPr sz="3300">
          <a:solidFill>
            <a:schemeClr val="tx2"/>
          </a:solidFill>
          <a:latin typeface="Arial" pitchFamily="34" charset="0"/>
          <a:cs typeface="Arial" pitchFamily="34" charset="0"/>
        </a:defRPr>
      </a:lvl6pPr>
      <a:lvl7pPr marL="685800" algn="ctr" rtl="0" eaLnBrk="1" fontAlgn="base" hangingPunct="1">
        <a:spcBef>
          <a:spcPct val="0"/>
        </a:spcBef>
        <a:spcAft>
          <a:spcPct val="0"/>
        </a:spcAft>
        <a:defRPr sz="3300">
          <a:solidFill>
            <a:schemeClr val="tx2"/>
          </a:solidFill>
          <a:latin typeface="Arial" pitchFamily="34" charset="0"/>
          <a:cs typeface="Arial" pitchFamily="34" charset="0"/>
        </a:defRPr>
      </a:lvl7pPr>
      <a:lvl8pPr marL="1028700" algn="ctr" rtl="0" eaLnBrk="1" fontAlgn="base" hangingPunct="1">
        <a:spcBef>
          <a:spcPct val="0"/>
        </a:spcBef>
        <a:spcAft>
          <a:spcPct val="0"/>
        </a:spcAft>
        <a:defRPr sz="3300">
          <a:solidFill>
            <a:schemeClr val="tx2"/>
          </a:solidFill>
          <a:latin typeface="Arial" pitchFamily="34" charset="0"/>
          <a:cs typeface="Arial" pitchFamily="34" charset="0"/>
        </a:defRPr>
      </a:lvl8pPr>
      <a:lvl9pPr marL="1371600" algn="ctr" rtl="0" eaLnBrk="1" fontAlgn="base" hangingPunct="1">
        <a:spcBef>
          <a:spcPct val="0"/>
        </a:spcBef>
        <a:spcAft>
          <a:spcPct val="0"/>
        </a:spcAft>
        <a:defRPr sz="3300">
          <a:solidFill>
            <a:schemeClr val="tx2"/>
          </a:solidFill>
          <a:latin typeface="Arial" pitchFamily="34" charset="0"/>
          <a:cs typeface="Arial" pitchFamily="34" charset="0"/>
        </a:defRPr>
      </a:lvl9pPr>
    </p:titleStyle>
    <p:bodyStyle>
      <a:lvl1pPr marL="257175" indent="-257175" algn="l" rtl="0" eaLnBrk="1" fontAlgn="base" hangingPunct="1">
        <a:spcBef>
          <a:spcPct val="20000"/>
        </a:spcBef>
        <a:spcAft>
          <a:spcPct val="0"/>
        </a:spcAft>
        <a:buChar char="•"/>
        <a:defRPr sz="20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57213" indent="-214313" algn="l" rtl="0" eaLnBrk="1" fontAlgn="base" hangingPunct="1">
        <a:spcBef>
          <a:spcPct val="20000"/>
        </a:spcBef>
        <a:spcAft>
          <a:spcPct val="0"/>
        </a:spcAft>
        <a:buChar char="–"/>
        <a:defRPr sz="18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857250" indent="-171450" algn="l" rtl="0" eaLnBrk="1" fontAlgn="base" hangingPunct="1">
        <a:spcBef>
          <a:spcPct val="20000"/>
        </a:spcBef>
        <a:spcAft>
          <a:spcPct val="0"/>
        </a:spcAft>
        <a:buChar char="•"/>
        <a:defRPr sz="16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200150" indent="-171450" algn="l" rtl="0" eaLnBrk="1" fontAlgn="base" hangingPunct="1">
        <a:spcBef>
          <a:spcPct val="20000"/>
        </a:spcBef>
        <a:spcAft>
          <a:spcPct val="0"/>
        </a:spcAft>
        <a:buChar char="–"/>
        <a:defRPr sz="15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1543050" indent="-171450" algn="l" rtl="0" eaLnBrk="1" fontAlgn="base" hangingPunct="1">
        <a:spcBef>
          <a:spcPct val="20000"/>
        </a:spcBef>
        <a:spcAft>
          <a:spcPct val="0"/>
        </a:spcAft>
        <a:buChar char="»"/>
        <a:defRPr sz="15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1885950" indent="-171450" algn="l" rtl="0" eaLnBrk="1" fontAlgn="base" hangingPunct="1">
        <a:spcBef>
          <a:spcPct val="20000"/>
        </a:spcBef>
        <a:spcAft>
          <a:spcPct val="0"/>
        </a:spcAft>
        <a:buChar char="»"/>
        <a:defRPr sz="1500">
          <a:solidFill>
            <a:schemeClr val="tx1"/>
          </a:solidFill>
          <a:latin typeface="+mn-lt"/>
          <a:cs typeface="+mn-cs"/>
        </a:defRPr>
      </a:lvl6pPr>
      <a:lvl7pPr marL="2228850" indent="-171450" algn="l" rtl="0" eaLnBrk="1" fontAlgn="base" hangingPunct="1">
        <a:spcBef>
          <a:spcPct val="20000"/>
        </a:spcBef>
        <a:spcAft>
          <a:spcPct val="0"/>
        </a:spcAft>
        <a:buChar char="»"/>
        <a:defRPr sz="1500">
          <a:solidFill>
            <a:schemeClr val="tx1"/>
          </a:solidFill>
          <a:latin typeface="+mn-lt"/>
          <a:cs typeface="+mn-cs"/>
        </a:defRPr>
      </a:lvl7pPr>
      <a:lvl8pPr marL="2571750" indent="-171450" algn="l" rtl="0" eaLnBrk="1" fontAlgn="base" hangingPunct="1">
        <a:spcBef>
          <a:spcPct val="20000"/>
        </a:spcBef>
        <a:spcAft>
          <a:spcPct val="0"/>
        </a:spcAft>
        <a:buChar char="»"/>
        <a:defRPr sz="1500">
          <a:solidFill>
            <a:schemeClr val="tx1"/>
          </a:solidFill>
          <a:latin typeface="+mn-lt"/>
          <a:cs typeface="+mn-cs"/>
        </a:defRPr>
      </a:lvl8pPr>
      <a:lvl9pPr marL="2914650" indent="-171450" algn="l" rtl="0" eaLnBrk="1" fontAlgn="base" hangingPunct="1">
        <a:spcBef>
          <a:spcPct val="20000"/>
        </a:spcBef>
        <a:spcAft>
          <a:spcPct val="0"/>
        </a:spcAft>
        <a:buChar char="»"/>
        <a:defRPr sz="1500">
          <a:solidFill>
            <a:schemeClr val="tx1"/>
          </a:solidFill>
          <a:latin typeface="+mn-lt"/>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jpeg"/><Relationship Id="rId3" Type="http://schemas.openxmlformats.org/officeDocument/2006/relationships/image" Target="../media/image9.jpeg"/><Relationship Id="rId7" Type="http://schemas.openxmlformats.org/officeDocument/2006/relationships/image" Target="../media/image13.jpeg"/><Relationship Id="rId12" Type="http://schemas.openxmlformats.org/officeDocument/2006/relationships/image" Target="../media/image18.png"/><Relationship Id="rId2" Type="http://schemas.openxmlformats.org/officeDocument/2006/relationships/notesSlide" Target="../notesSlides/notesSlide8.xml"/><Relationship Id="rId16" Type="http://schemas.openxmlformats.org/officeDocument/2006/relationships/image" Target="../media/image22.png"/><Relationship Id="rId1" Type="http://schemas.openxmlformats.org/officeDocument/2006/relationships/slideLayout" Target="../slideLayouts/slideLayout6.xml"/><Relationship Id="rId6" Type="http://schemas.openxmlformats.org/officeDocument/2006/relationships/image" Target="../media/image12.jpeg"/><Relationship Id="rId11" Type="http://schemas.openxmlformats.org/officeDocument/2006/relationships/image" Target="../media/image17.jpeg"/><Relationship Id="rId5" Type="http://schemas.openxmlformats.org/officeDocument/2006/relationships/image" Target="../media/image11.jpeg"/><Relationship Id="rId15" Type="http://schemas.openxmlformats.org/officeDocument/2006/relationships/image" Target="../media/image21.jpeg"/><Relationship Id="rId10" Type="http://schemas.openxmlformats.org/officeDocument/2006/relationships/image" Target="../media/image16.jpeg"/><Relationship Id="rId4" Type="http://schemas.openxmlformats.org/officeDocument/2006/relationships/image" Target="../media/image10.jpeg"/><Relationship Id="rId9" Type="http://schemas.openxmlformats.org/officeDocument/2006/relationships/image" Target="../media/image15.jpeg"/><Relationship Id="rId14" Type="http://schemas.openxmlformats.org/officeDocument/2006/relationships/image" Target="../media/image20.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emf"/></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17.jpeg"/><Relationship Id="rId3" Type="http://schemas.openxmlformats.org/officeDocument/2006/relationships/notesSlide" Target="../notesSlides/notesSlide12.xml"/><Relationship Id="rId7" Type="http://schemas.openxmlformats.org/officeDocument/2006/relationships/image" Target="../media/image15.jpeg"/><Relationship Id="rId2" Type="http://schemas.openxmlformats.org/officeDocument/2006/relationships/slideLayout" Target="../slideLayouts/slideLayout2.xml"/><Relationship Id="rId1" Type="http://schemas.openxmlformats.org/officeDocument/2006/relationships/tags" Target="../tags/tag1.xml"/><Relationship Id="rId6" Type="http://schemas.openxmlformats.org/officeDocument/2006/relationships/image" Target="../media/image14.png"/><Relationship Id="rId5" Type="http://schemas.openxmlformats.org/officeDocument/2006/relationships/image" Target="../media/image13.jpeg"/><Relationship Id="rId10" Type="http://schemas.openxmlformats.org/officeDocument/2006/relationships/image" Target="../media/image28.jpeg"/><Relationship Id="rId4" Type="http://schemas.openxmlformats.org/officeDocument/2006/relationships/image" Target="../media/image18.png"/><Relationship Id="rId9" Type="http://schemas.openxmlformats.org/officeDocument/2006/relationships/image" Target="../media/image22.png"/></Relationships>
</file>

<file path=ppt/slides/_rels/slide2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29.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oleObject" Target="../embeddings/oleObject2.bin"/><Relationship Id="rId1" Type="http://schemas.openxmlformats.org/officeDocument/2006/relationships/slideLayout" Target="../slideLayouts/slideLayout2.xml"/><Relationship Id="rId5" Type="http://schemas.openxmlformats.org/officeDocument/2006/relationships/image" Target="../media/image32.emf"/><Relationship Id="rId4" Type="http://schemas.openxmlformats.org/officeDocument/2006/relationships/oleObject" Target="../embeddings/oleObject3.bin"/></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xml"/></Relationships>
</file>

<file path=ppt/slides/_rels/slide31.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emf"/></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36.jpeg"/></Relationships>
</file>

<file path=ppt/slides/_rels/slide33.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45.png"/></Relationships>
</file>

<file path=ppt/slides/_rels/slide4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4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2FFC07-3828-6FDB-8B93-EA871DD298E9}"/>
              </a:ext>
            </a:extLst>
          </p:cNvPr>
          <p:cNvSpPr>
            <a:spLocks noGrp="1"/>
          </p:cNvSpPr>
          <p:nvPr>
            <p:ph type="ctrTitle"/>
          </p:nvPr>
        </p:nvSpPr>
        <p:spPr>
          <a:xfrm>
            <a:off x="685800" y="732553"/>
            <a:ext cx="7772400" cy="1470025"/>
          </a:xfrm>
        </p:spPr>
        <p:txBody>
          <a:bodyPr/>
          <a:lstStyle/>
          <a:p>
            <a:r>
              <a:rPr lang="en-US" dirty="0"/>
              <a:t>Topic 10 – Recommender Systems and Ensembles </a:t>
            </a:r>
          </a:p>
        </p:txBody>
      </p:sp>
      <p:sp>
        <p:nvSpPr>
          <p:cNvPr id="3" name="Subtitle 2">
            <a:extLst>
              <a:ext uri="{FF2B5EF4-FFF2-40B4-BE49-F238E27FC236}">
                <a16:creationId xmlns:a16="http://schemas.microsoft.com/office/drawing/2014/main" id="{6C775E86-3AC1-27FE-A80E-914C9B637816}"/>
              </a:ext>
            </a:extLst>
          </p:cNvPr>
          <p:cNvSpPr>
            <a:spLocks noGrp="1"/>
          </p:cNvSpPr>
          <p:nvPr>
            <p:ph type="subTitle" idx="1"/>
          </p:nvPr>
        </p:nvSpPr>
        <p:spPr>
          <a:xfrm>
            <a:off x="1143000" y="2354580"/>
            <a:ext cx="6400800" cy="1537556"/>
          </a:xfrm>
        </p:spPr>
        <p:txBody>
          <a:bodyPr/>
          <a:lstStyle/>
          <a:p>
            <a:r>
              <a:rPr lang="en-US" dirty="0"/>
              <a:t>Data Science for Business</a:t>
            </a:r>
          </a:p>
          <a:p>
            <a:r>
              <a:rPr lang="en-US" dirty="0"/>
              <a:t>Prof: Chris Volinsky</a:t>
            </a:r>
          </a:p>
          <a:p>
            <a:r>
              <a:rPr lang="en-US" dirty="0"/>
              <a:t>NYU Stern:  Spring 2025</a:t>
            </a:r>
          </a:p>
        </p:txBody>
      </p:sp>
      <p:sp>
        <p:nvSpPr>
          <p:cNvPr id="4" name="Slide Number Placeholder 3">
            <a:extLst>
              <a:ext uri="{FF2B5EF4-FFF2-40B4-BE49-F238E27FC236}">
                <a16:creationId xmlns:a16="http://schemas.microsoft.com/office/drawing/2014/main" id="{6EAF9755-800C-BAA7-9886-5018A613A8E7}"/>
              </a:ext>
            </a:extLst>
          </p:cNvPr>
          <p:cNvSpPr>
            <a:spLocks noGrp="1"/>
          </p:cNvSpPr>
          <p:nvPr>
            <p:ph type="sldNum" sz="quarter" idx="12"/>
          </p:nvPr>
        </p:nvSpPr>
        <p:spPr/>
        <p:txBody>
          <a:bodyPr/>
          <a:lstStyle/>
          <a:p>
            <a:fld id="{ABBEE3BA-F264-1746-880E-39AD601DF2B1}" type="slidenum">
              <a:rPr lang="en-US" smtClean="0"/>
              <a:t>1</a:t>
            </a:fld>
            <a:endParaRPr lang="en-US"/>
          </a:p>
        </p:txBody>
      </p:sp>
    </p:spTree>
    <p:extLst>
      <p:ext uri="{BB962C8B-B14F-4D97-AF65-F5344CB8AC3E}">
        <p14:creationId xmlns:p14="http://schemas.microsoft.com/office/powerpoint/2010/main" val="19418286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457" name="Title 1">
            <a:extLst>
              <a:ext uri="{FF2B5EF4-FFF2-40B4-BE49-F238E27FC236}">
                <a16:creationId xmlns:a16="http://schemas.microsoft.com/office/drawing/2014/main" id="{75FA3215-CC14-2161-3301-B3F8620C63D1}"/>
              </a:ext>
            </a:extLst>
          </p:cNvPr>
          <p:cNvSpPr>
            <a:spLocks noGrp="1"/>
          </p:cNvSpPr>
          <p:nvPr>
            <p:ph type="title"/>
          </p:nvPr>
        </p:nvSpPr>
        <p:spPr>
          <a:xfrm>
            <a:off x="703385" y="263769"/>
            <a:ext cx="7620000" cy="633046"/>
          </a:xfrm>
        </p:spPr>
        <p:txBody>
          <a:bodyPr/>
          <a:lstStyle/>
          <a:p>
            <a:r>
              <a:rPr lang="en-US" altLang="en-US" dirty="0">
                <a:ea typeface="ＭＳ Ｐゴシック" panose="020B0600070205080204" pitchFamily="34" charset="-128"/>
              </a:rPr>
              <a:t>Data for Recommender Systems</a:t>
            </a:r>
          </a:p>
        </p:txBody>
      </p:sp>
      <p:sp>
        <p:nvSpPr>
          <p:cNvPr id="19458" name="Content Placeholder 2">
            <a:extLst>
              <a:ext uri="{FF2B5EF4-FFF2-40B4-BE49-F238E27FC236}">
                <a16:creationId xmlns:a16="http://schemas.microsoft.com/office/drawing/2014/main" id="{CFEF6C2A-6956-8B9A-7F0E-17C3766411FB}"/>
              </a:ext>
            </a:extLst>
          </p:cNvPr>
          <p:cNvSpPr>
            <a:spLocks noGrp="1"/>
          </p:cNvSpPr>
          <p:nvPr>
            <p:ph idx="1"/>
          </p:nvPr>
        </p:nvSpPr>
        <p:spPr>
          <a:xfrm>
            <a:off x="397608" y="1525465"/>
            <a:ext cx="7733567" cy="4875335"/>
          </a:xfrm>
        </p:spPr>
        <p:txBody>
          <a:bodyPr/>
          <a:lstStyle/>
          <a:p>
            <a:pPr marL="0" indent="0">
              <a:buNone/>
            </a:pPr>
            <a:r>
              <a:rPr lang="en-US" altLang="en-US" sz="2800" dirty="0">
                <a:ea typeface="ＭＳ Ｐゴシック" panose="020B0600070205080204" pitchFamily="34" charset="-128"/>
              </a:rPr>
              <a:t>Two types of data:</a:t>
            </a:r>
          </a:p>
          <a:p>
            <a:pPr lvl="1"/>
            <a:r>
              <a:rPr lang="en-US" altLang="en-US" sz="2400" dirty="0">
                <a:ea typeface="ＭＳ Ｐゴシック" panose="020B0600070205080204" pitchFamily="34" charset="-128"/>
              </a:rPr>
              <a:t>Explicit data:  user provides information about their preferences</a:t>
            </a:r>
          </a:p>
          <a:p>
            <a:pPr lvl="2"/>
            <a:r>
              <a:rPr lang="en-US" altLang="en-US" dirty="0">
                <a:ea typeface="ＭＳ Ｐゴシック" panose="020B0600070205080204" pitchFamily="34" charset="-128"/>
              </a:rPr>
              <a:t>Pro: high quality ratings</a:t>
            </a:r>
          </a:p>
          <a:p>
            <a:pPr lvl="2"/>
            <a:r>
              <a:rPr lang="en-US" altLang="en-US" dirty="0">
                <a:ea typeface="ＭＳ Ｐゴシック" panose="020B0600070205080204" pitchFamily="34" charset="-128"/>
              </a:rPr>
              <a:t>Con: Hard to get: people cannot be bothered</a:t>
            </a:r>
          </a:p>
          <a:p>
            <a:pPr lvl="1"/>
            <a:endParaRPr lang="en-US" altLang="en-US" dirty="0">
              <a:ea typeface="ＭＳ Ｐゴシック" panose="020B0600070205080204" pitchFamily="34" charset="-128"/>
            </a:endParaRPr>
          </a:p>
          <a:p>
            <a:pPr lvl="1"/>
            <a:r>
              <a:rPr lang="en-US" altLang="en-US" sz="2400" dirty="0">
                <a:ea typeface="ＭＳ Ｐゴシック" panose="020B0600070205080204" pitchFamily="34" charset="-128"/>
              </a:rPr>
              <a:t>Implicit data:  infer whether or not user likes product based on behavior (views, comments, clicks)</a:t>
            </a:r>
          </a:p>
          <a:p>
            <a:pPr lvl="2"/>
            <a:r>
              <a:rPr lang="en-US" altLang="en-US" dirty="0">
                <a:ea typeface="ＭＳ Ｐゴシック" panose="020B0600070205080204" pitchFamily="34" charset="-128"/>
              </a:rPr>
              <a:t>Pro: Much more data available, less invasive</a:t>
            </a:r>
          </a:p>
          <a:p>
            <a:pPr lvl="2"/>
            <a:r>
              <a:rPr lang="en-US" altLang="en-US" dirty="0">
                <a:ea typeface="ＭＳ Ｐゴシック" panose="020B0600070205080204" pitchFamily="34" charset="-128"/>
              </a:rPr>
              <a:t>Con: Inference often wrong (does viewing imply preference?)</a:t>
            </a:r>
          </a:p>
          <a:p>
            <a:pPr lvl="1"/>
            <a:endParaRPr lang="en-US" altLang="en-US" dirty="0">
              <a:ea typeface="ＭＳ Ｐゴシック" panose="020B0600070205080204" pitchFamily="34" charset="-128"/>
            </a:endParaRPr>
          </a:p>
          <a:p>
            <a:pPr lvl="1">
              <a:buFontTx/>
              <a:buNone/>
            </a:pPr>
            <a:endParaRPr lang="en-US" altLang="en-US" sz="2400" dirty="0">
              <a:ea typeface="ＭＳ Ｐゴシック" panose="020B0600070205080204" pitchFamily="34" charset="-128"/>
            </a:endParaRPr>
          </a:p>
        </p:txBody>
      </p:sp>
      <p:sp>
        <p:nvSpPr>
          <p:cNvPr id="19460" name="Slide Number Placeholder 4">
            <a:extLst>
              <a:ext uri="{FF2B5EF4-FFF2-40B4-BE49-F238E27FC236}">
                <a16:creationId xmlns:a16="http://schemas.microsoft.com/office/drawing/2014/main" id="{F3756532-D465-D58A-A62A-493BA6AA35AF}"/>
              </a:ext>
            </a:extLst>
          </p:cNvPr>
          <p:cNvSpPr>
            <a:spLocks noGrp="1"/>
          </p:cNvSpPr>
          <p:nvPr>
            <p:ph type="sldNum" sz="quarter" idx="12"/>
          </p:nvPr>
        </p:nvSpPr>
        <p:spPr bwMode="auto">
          <a:xfrm>
            <a:off x="7099300" y="6400800"/>
            <a:ext cx="2063750" cy="304800"/>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tx1"/>
                </a:solidFill>
                <a:latin typeface="Times" charset="0"/>
                <a:ea typeface="ＭＳ Ｐゴシック" panose="020B0600070205080204" pitchFamily="34" charset="-128"/>
                <a:cs typeface="+mn-cs"/>
              </a:defRPr>
            </a:lvl1pPr>
            <a:lvl2pPr marL="457200" algn="l" rtl="0" eaLnBrk="0" fontAlgn="base" hangingPunct="0">
              <a:spcBef>
                <a:spcPct val="0"/>
              </a:spcBef>
              <a:spcAft>
                <a:spcPct val="0"/>
              </a:spcAft>
              <a:defRPr sz="2400" kern="1200">
                <a:solidFill>
                  <a:schemeClr val="tx1"/>
                </a:solidFill>
                <a:latin typeface="Times" charset="0"/>
                <a:ea typeface="ＭＳ Ｐゴシック" panose="020B0600070205080204" pitchFamily="34" charset="-128"/>
                <a:cs typeface="+mn-cs"/>
              </a:defRPr>
            </a:lvl2pPr>
            <a:lvl3pPr marL="914400" algn="l" rtl="0" eaLnBrk="0" fontAlgn="base" hangingPunct="0">
              <a:spcBef>
                <a:spcPct val="0"/>
              </a:spcBef>
              <a:spcAft>
                <a:spcPct val="0"/>
              </a:spcAft>
              <a:defRPr sz="2400" kern="1200">
                <a:solidFill>
                  <a:schemeClr val="tx1"/>
                </a:solidFill>
                <a:latin typeface="Times" charset="0"/>
                <a:ea typeface="ＭＳ Ｐゴシック" panose="020B0600070205080204" pitchFamily="34" charset="-128"/>
                <a:cs typeface="+mn-cs"/>
              </a:defRPr>
            </a:lvl3pPr>
            <a:lvl4pPr marL="1371600" algn="l" rtl="0" eaLnBrk="0" fontAlgn="base" hangingPunct="0">
              <a:spcBef>
                <a:spcPct val="0"/>
              </a:spcBef>
              <a:spcAft>
                <a:spcPct val="0"/>
              </a:spcAft>
              <a:defRPr sz="2400" kern="1200">
                <a:solidFill>
                  <a:schemeClr val="tx1"/>
                </a:solidFill>
                <a:latin typeface="Times" charset="0"/>
                <a:ea typeface="ＭＳ Ｐゴシック" panose="020B0600070205080204" pitchFamily="34" charset="-128"/>
                <a:cs typeface="+mn-cs"/>
              </a:defRPr>
            </a:lvl4pPr>
            <a:lvl5pPr marL="1828800" algn="l" rtl="0" eaLnBrk="0" fontAlgn="base" hangingPunct="0">
              <a:spcBef>
                <a:spcPct val="0"/>
              </a:spcBef>
              <a:spcAft>
                <a:spcPct val="0"/>
              </a:spcAft>
              <a:defRPr sz="2400" kern="1200">
                <a:solidFill>
                  <a:schemeClr val="tx1"/>
                </a:solidFill>
                <a:latin typeface="Times" charset="0"/>
                <a:ea typeface="ＭＳ Ｐゴシック" panose="020B0600070205080204" pitchFamily="34" charset="-128"/>
                <a:cs typeface="+mn-cs"/>
              </a:defRPr>
            </a:lvl5pPr>
            <a:lvl6pPr marL="2286000" algn="l" defTabSz="914400" rtl="0" eaLnBrk="1" latinLnBrk="0" hangingPunct="1">
              <a:defRPr sz="2400" kern="1200">
                <a:solidFill>
                  <a:schemeClr val="tx1"/>
                </a:solidFill>
                <a:latin typeface="Times" charset="0"/>
                <a:ea typeface="ＭＳ Ｐゴシック" panose="020B0600070205080204" pitchFamily="34" charset="-128"/>
                <a:cs typeface="+mn-cs"/>
              </a:defRPr>
            </a:lvl6pPr>
            <a:lvl7pPr marL="2743200" algn="l" defTabSz="914400" rtl="0" eaLnBrk="1" latinLnBrk="0" hangingPunct="1">
              <a:defRPr sz="2400" kern="1200">
                <a:solidFill>
                  <a:schemeClr val="tx1"/>
                </a:solidFill>
                <a:latin typeface="Times" charset="0"/>
                <a:ea typeface="ＭＳ Ｐゴシック" panose="020B0600070205080204" pitchFamily="34" charset="-128"/>
                <a:cs typeface="+mn-cs"/>
              </a:defRPr>
            </a:lvl7pPr>
            <a:lvl8pPr marL="3200400" algn="l" defTabSz="914400" rtl="0" eaLnBrk="1" latinLnBrk="0" hangingPunct="1">
              <a:defRPr sz="2400" kern="1200">
                <a:solidFill>
                  <a:schemeClr val="tx1"/>
                </a:solidFill>
                <a:latin typeface="Times" charset="0"/>
                <a:ea typeface="ＭＳ Ｐゴシック" panose="020B0600070205080204" pitchFamily="34" charset="-128"/>
                <a:cs typeface="+mn-cs"/>
              </a:defRPr>
            </a:lvl8pPr>
            <a:lvl9pPr marL="3657600" algn="l" defTabSz="914400" rtl="0" eaLnBrk="1" latinLnBrk="0" hangingPunct="1">
              <a:defRPr sz="2400" kern="1200">
                <a:solidFill>
                  <a:schemeClr val="tx1"/>
                </a:solidFill>
                <a:latin typeface="Times" charset="0"/>
                <a:ea typeface="ＭＳ Ｐゴシック" panose="020B0600070205080204" pitchFamily="34" charset="-128"/>
                <a:cs typeface="+mn-cs"/>
              </a:defRPr>
            </a:lvl9pPr>
          </a:lstStyle>
          <a:p>
            <a:fld id="{AC50A497-4585-6447-985C-E4DE72430331}" type="slidenum">
              <a:rPr lang="en-US" altLang="en-US" smtClean="0"/>
              <a:pPr/>
              <a:t>10</a:t>
            </a:fld>
            <a:endParaRPr lang="en-US" altLang="en-US" sz="1292"/>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4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458">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458">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458">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458">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458">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9458">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58" grpId="0" uiExpand="1" build="p" bldLvl="2"/>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4D3E46-6787-31B7-FEBB-311EBF55A178}"/>
              </a:ext>
            </a:extLst>
          </p:cNvPr>
          <p:cNvSpPr>
            <a:spLocks noGrp="1"/>
          </p:cNvSpPr>
          <p:nvPr>
            <p:ph type="title"/>
          </p:nvPr>
        </p:nvSpPr>
        <p:spPr/>
        <p:txBody>
          <a:bodyPr/>
          <a:lstStyle/>
          <a:p>
            <a:r>
              <a:rPr lang="en-US" dirty="0" err="1"/>
              <a:t>RecSys</a:t>
            </a:r>
            <a:r>
              <a:rPr lang="en-US" dirty="0"/>
              <a:t> 1: Content-based</a:t>
            </a:r>
          </a:p>
        </p:txBody>
      </p:sp>
      <p:sp>
        <p:nvSpPr>
          <p:cNvPr id="3" name="Content Placeholder 2">
            <a:extLst>
              <a:ext uri="{FF2B5EF4-FFF2-40B4-BE49-F238E27FC236}">
                <a16:creationId xmlns:a16="http://schemas.microsoft.com/office/drawing/2014/main" id="{EABDB2E2-A036-8949-316B-A77BB99B083E}"/>
              </a:ext>
            </a:extLst>
          </p:cNvPr>
          <p:cNvSpPr>
            <a:spLocks noGrp="1"/>
          </p:cNvSpPr>
          <p:nvPr>
            <p:ph idx="1"/>
          </p:nvPr>
        </p:nvSpPr>
        <p:spPr>
          <a:xfrm>
            <a:off x="457200" y="1021899"/>
            <a:ext cx="8229600" cy="1066208"/>
          </a:xfrm>
        </p:spPr>
        <p:txBody>
          <a:bodyPr/>
          <a:lstStyle/>
          <a:p>
            <a:r>
              <a:rPr lang="en-US" dirty="0"/>
              <a:t>Fit models based on a massive set of engineered features</a:t>
            </a:r>
          </a:p>
        </p:txBody>
      </p:sp>
      <p:sp>
        <p:nvSpPr>
          <p:cNvPr id="4" name="Slide Number Placeholder 3">
            <a:extLst>
              <a:ext uri="{FF2B5EF4-FFF2-40B4-BE49-F238E27FC236}">
                <a16:creationId xmlns:a16="http://schemas.microsoft.com/office/drawing/2014/main" id="{8BFF6EA5-F075-8574-2513-7B601125EA24}"/>
              </a:ext>
            </a:extLst>
          </p:cNvPr>
          <p:cNvSpPr>
            <a:spLocks noGrp="1"/>
          </p:cNvSpPr>
          <p:nvPr>
            <p:ph type="sldNum" sz="quarter" idx="10"/>
          </p:nvPr>
        </p:nvSpPr>
        <p:spPr/>
        <p:txBody>
          <a:bodyPr/>
          <a:lstStyle/>
          <a:p>
            <a:fld id="{ABBEE3BA-F264-1746-880E-39AD601DF2B1}" type="slidenum">
              <a:rPr lang="en-US" smtClean="0"/>
              <a:t>11</a:t>
            </a:fld>
            <a:endParaRPr lang="en-US"/>
          </a:p>
        </p:txBody>
      </p:sp>
      <p:pic>
        <p:nvPicPr>
          <p:cNvPr id="20482" name="Picture 2" descr="Pulp Fiction | Rotten Tomatoes">
            <a:extLst>
              <a:ext uri="{FF2B5EF4-FFF2-40B4-BE49-F238E27FC236}">
                <a16:creationId xmlns:a16="http://schemas.microsoft.com/office/drawing/2014/main" id="{73E9EBB2-1FE8-19BA-ECD8-FE2180E411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9122" y="2500336"/>
            <a:ext cx="2808667" cy="374488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3F1941E-1CF8-CF5D-1BC7-4A645C3CC0DF}"/>
              </a:ext>
            </a:extLst>
          </p:cNvPr>
          <p:cNvSpPr txBox="1"/>
          <p:nvPr/>
        </p:nvSpPr>
        <p:spPr>
          <a:xfrm>
            <a:off x="1064525" y="1897039"/>
            <a:ext cx="2190984" cy="400110"/>
          </a:xfrm>
          <a:prstGeom prst="rect">
            <a:avLst/>
          </a:prstGeom>
          <a:noFill/>
        </p:spPr>
        <p:txBody>
          <a:bodyPr wrap="none" rtlCol="0">
            <a:spAutoFit/>
          </a:bodyPr>
          <a:lstStyle/>
          <a:p>
            <a:pPr marL="0" indent="0" algn="l">
              <a:buNone/>
            </a:pPr>
            <a:r>
              <a:rPr lang="en-US" sz="2000" dirty="0">
                <a:latin typeface="Tahoma" panose="020B0604030504040204" pitchFamily="34" charset="0"/>
                <a:ea typeface="Tahoma" panose="020B0604030504040204" pitchFamily="34" charset="0"/>
                <a:cs typeface="Tahoma" panose="020B0604030504040204" pitchFamily="34" charset="0"/>
              </a:rPr>
              <a:t>Gwenda watches:</a:t>
            </a:r>
          </a:p>
        </p:txBody>
      </p:sp>
      <p:graphicFrame>
        <p:nvGraphicFramePr>
          <p:cNvPr id="7" name="Table 6">
            <a:extLst>
              <a:ext uri="{FF2B5EF4-FFF2-40B4-BE49-F238E27FC236}">
                <a16:creationId xmlns:a16="http://schemas.microsoft.com/office/drawing/2014/main" id="{5A500045-C9B4-9E61-409F-3F1C6924DEA5}"/>
              </a:ext>
            </a:extLst>
          </p:cNvPr>
          <p:cNvGraphicFramePr>
            <a:graphicFrameLocks noGrp="1"/>
          </p:cNvGraphicFramePr>
          <p:nvPr>
            <p:extLst>
              <p:ext uri="{D42A27DB-BD31-4B8C-83A1-F6EECF244321}">
                <p14:modId xmlns:p14="http://schemas.microsoft.com/office/powerpoint/2010/main" val="569389613"/>
              </p:ext>
            </p:extLst>
          </p:nvPr>
        </p:nvGraphicFramePr>
        <p:xfrm>
          <a:off x="4329132" y="1678675"/>
          <a:ext cx="3900468" cy="5030784"/>
        </p:xfrm>
        <a:graphic>
          <a:graphicData uri="http://schemas.openxmlformats.org/drawingml/2006/table">
            <a:tbl>
              <a:tblPr firstRow="1" bandRow="1">
                <a:tableStyleId>{5C22544A-7EE6-4342-B048-85BDC9FD1C3A}</a:tableStyleId>
              </a:tblPr>
              <a:tblGrid>
                <a:gridCol w="1950234">
                  <a:extLst>
                    <a:ext uri="{9D8B030D-6E8A-4147-A177-3AD203B41FA5}">
                      <a16:colId xmlns:a16="http://schemas.microsoft.com/office/drawing/2014/main" val="1274465805"/>
                    </a:ext>
                  </a:extLst>
                </a:gridCol>
                <a:gridCol w="1950234">
                  <a:extLst>
                    <a:ext uri="{9D8B030D-6E8A-4147-A177-3AD203B41FA5}">
                      <a16:colId xmlns:a16="http://schemas.microsoft.com/office/drawing/2014/main" val="882357318"/>
                    </a:ext>
                  </a:extLst>
                </a:gridCol>
              </a:tblGrid>
              <a:tr h="365904">
                <a:tc>
                  <a:txBody>
                    <a:bodyPr/>
                    <a:lstStyle/>
                    <a:p>
                      <a:endParaRPr lang="en-US"/>
                    </a:p>
                  </a:txBody>
                  <a:tcPr/>
                </a:tc>
                <a:tc>
                  <a:txBody>
                    <a:bodyPr/>
                    <a:lstStyle/>
                    <a:p>
                      <a:r>
                        <a:rPr lang="en-US" dirty="0"/>
                        <a:t>Gwenda</a:t>
                      </a:r>
                    </a:p>
                  </a:txBody>
                  <a:tcPr/>
                </a:tc>
                <a:extLst>
                  <a:ext uri="{0D108BD9-81ED-4DB2-BD59-A6C34878D82A}">
                    <a16:rowId xmlns:a16="http://schemas.microsoft.com/office/drawing/2014/main" val="3168031233"/>
                  </a:ext>
                </a:extLst>
              </a:tr>
              <a:tr h="365904">
                <a:tc>
                  <a:txBody>
                    <a:bodyPr/>
                    <a:lstStyle/>
                    <a:p>
                      <a:r>
                        <a:rPr lang="en-US" dirty="0"/>
                        <a:t>Actor: John Travolta</a:t>
                      </a:r>
                    </a:p>
                  </a:txBody>
                  <a:tcPr/>
                </a:tc>
                <a:tc>
                  <a:txBody>
                    <a:bodyPr/>
                    <a:lstStyle/>
                    <a:p>
                      <a:r>
                        <a:rPr lang="en-US" dirty="0"/>
                        <a:t>1</a:t>
                      </a:r>
                    </a:p>
                  </a:txBody>
                  <a:tcPr/>
                </a:tc>
                <a:extLst>
                  <a:ext uri="{0D108BD9-81ED-4DB2-BD59-A6C34878D82A}">
                    <a16:rowId xmlns:a16="http://schemas.microsoft.com/office/drawing/2014/main" val="2346918447"/>
                  </a:ext>
                </a:extLst>
              </a:tr>
              <a:tr h="365904">
                <a:tc>
                  <a:txBody>
                    <a:bodyPr/>
                    <a:lstStyle/>
                    <a:p>
                      <a:r>
                        <a:rPr lang="en-US" dirty="0"/>
                        <a:t>Actor: Uma Thurman</a:t>
                      </a:r>
                    </a:p>
                  </a:txBody>
                  <a:tcPr/>
                </a:tc>
                <a:tc>
                  <a:txBody>
                    <a:bodyPr/>
                    <a:lstStyle/>
                    <a:p>
                      <a:r>
                        <a:rPr lang="en-US" dirty="0"/>
                        <a:t>1</a:t>
                      </a:r>
                    </a:p>
                  </a:txBody>
                  <a:tcPr/>
                </a:tc>
                <a:extLst>
                  <a:ext uri="{0D108BD9-81ED-4DB2-BD59-A6C34878D82A}">
                    <a16:rowId xmlns:a16="http://schemas.microsoft.com/office/drawing/2014/main" val="3254475064"/>
                  </a:ext>
                </a:extLst>
              </a:tr>
              <a:tr h="496226">
                <a:tc>
                  <a:txBody>
                    <a:bodyPr/>
                    <a:lstStyle/>
                    <a:p>
                      <a:r>
                        <a:rPr lang="en-US" dirty="0"/>
                        <a:t>Actor: Samuel L. Jackson</a:t>
                      </a:r>
                    </a:p>
                  </a:txBody>
                  <a:tcPr/>
                </a:tc>
                <a:tc>
                  <a:txBody>
                    <a:bodyPr/>
                    <a:lstStyle/>
                    <a:p>
                      <a:r>
                        <a:rPr lang="en-US" dirty="0"/>
                        <a:t>1</a:t>
                      </a:r>
                    </a:p>
                  </a:txBody>
                  <a:tcPr/>
                </a:tc>
                <a:extLst>
                  <a:ext uri="{0D108BD9-81ED-4DB2-BD59-A6C34878D82A}">
                    <a16:rowId xmlns:a16="http://schemas.microsoft.com/office/drawing/2014/main" val="1285364976"/>
                  </a:ext>
                </a:extLst>
              </a:tr>
              <a:tr h="365904">
                <a:tc>
                  <a:txBody>
                    <a:bodyPr/>
                    <a:lstStyle/>
                    <a:p>
                      <a:r>
                        <a:rPr lang="en-US" dirty="0"/>
                        <a:t>Actor: Bruce Willis</a:t>
                      </a:r>
                    </a:p>
                  </a:txBody>
                  <a:tcPr/>
                </a:tc>
                <a:tc>
                  <a:txBody>
                    <a:bodyPr/>
                    <a:lstStyle/>
                    <a:p>
                      <a:r>
                        <a:rPr lang="en-US" dirty="0"/>
                        <a:t>1</a:t>
                      </a:r>
                    </a:p>
                  </a:txBody>
                  <a:tcPr/>
                </a:tc>
                <a:extLst>
                  <a:ext uri="{0D108BD9-81ED-4DB2-BD59-A6C34878D82A}">
                    <a16:rowId xmlns:a16="http://schemas.microsoft.com/office/drawing/2014/main" val="3744932853"/>
                  </a:ext>
                </a:extLst>
              </a:tr>
              <a:tr h="365904">
                <a:tc>
                  <a:txBody>
                    <a:bodyPr/>
                    <a:lstStyle/>
                    <a:p>
                      <a:r>
                        <a:rPr lang="en-US" dirty="0"/>
                        <a:t>Genre: Crime</a:t>
                      </a:r>
                    </a:p>
                  </a:txBody>
                  <a:tcPr/>
                </a:tc>
                <a:tc>
                  <a:txBody>
                    <a:bodyPr/>
                    <a:lstStyle/>
                    <a:p>
                      <a:r>
                        <a:rPr lang="en-US" dirty="0"/>
                        <a:t>1</a:t>
                      </a:r>
                    </a:p>
                  </a:txBody>
                  <a:tcPr/>
                </a:tc>
                <a:extLst>
                  <a:ext uri="{0D108BD9-81ED-4DB2-BD59-A6C34878D82A}">
                    <a16:rowId xmlns:a16="http://schemas.microsoft.com/office/drawing/2014/main" val="4128934066"/>
                  </a:ext>
                </a:extLst>
              </a:tr>
              <a:tr h="365904">
                <a:tc>
                  <a:txBody>
                    <a:bodyPr/>
                    <a:lstStyle/>
                    <a:p>
                      <a:r>
                        <a:rPr lang="en-US" dirty="0"/>
                        <a:t>Genre: Action</a:t>
                      </a:r>
                    </a:p>
                  </a:txBody>
                  <a:tcPr/>
                </a:tc>
                <a:tc>
                  <a:txBody>
                    <a:bodyPr/>
                    <a:lstStyle/>
                    <a:p>
                      <a:r>
                        <a:rPr lang="en-US" dirty="0"/>
                        <a:t>1</a:t>
                      </a:r>
                    </a:p>
                  </a:txBody>
                  <a:tcPr/>
                </a:tc>
                <a:extLst>
                  <a:ext uri="{0D108BD9-81ED-4DB2-BD59-A6C34878D82A}">
                    <a16:rowId xmlns:a16="http://schemas.microsoft.com/office/drawing/2014/main" val="148695947"/>
                  </a:ext>
                </a:extLst>
              </a:tr>
              <a:tr h="365904">
                <a:tc>
                  <a:txBody>
                    <a:bodyPr/>
                    <a:lstStyle/>
                    <a:p>
                      <a:r>
                        <a:rPr lang="en-US" dirty="0"/>
                        <a:t>Genre: Suspense</a:t>
                      </a:r>
                    </a:p>
                  </a:txBody>
                  <a:tcPr/>
                </a:tc>
                <a:tc>
                  <a:txBody>
                    <a:bodyPr/>
                    <a:lstStyle/>
                    <a:p>
                      <a:r>
                        <a:rPr lang="en-US" dirty="0"/>
                        <a:t>1</a:t>
                      </a:r>
                    </a:p>
                  </a:txBody>
                  <a:tcPr/>
                </a:tc>
                <a:extLst>
                  <a:ext uri="{0D108BD9-81ED-4DB2-BD59-A6C34878D82A}">
                    <a16:rowId xmlns:a16="http://schemas.microsoft.com/office/drawing/2014/main" val="2749351732"/>
                  </a:ext>
                </a:extLst>
              </a:tr>
              <a:tr h="496226">
                <a:tc>
                  <a:txBody>
                    <a:bodyPr/>
                    <a:lstStyle/>
                    <a:p>
                      <a:r>
                        <a:rPr lang="en-US" dirty="0"/>
                        <a:t>Director: Quentin Tarantino</a:t>
                      </a:r>
                    </a:p>
                  </a:txBody>
                  <a:tcPr/>
                </a:tc>
                <a:tc>
                  <a:txBody>
                    <a:bodyPr/>
                    <a:lstStyle/>
                    <a:p>
                      <a:r>
                        <a:rPr lang="en-US" dirty="0"/>
                        <a:t>1</a:t>
                      </a:r>
                    </a:p>
                  </a:txBody>
                  <a:tcPr/>
                </a:tc>
                <a:extLst>
                  <a:ext uri="{0D108BD9-81ED-4DB2-BD59-A6C34878D82A}">
                    <a16:rowId xmlns:a16="http://schemas.microsoft.com/office/drawing/2014/main" val="2699262518"/>
                  </a:ext>
                </a:extLst>
              </a:tr>
              <a:tr h="365904">
                <a:tc>
                  <a:txBody>
                    <a:bodyPr/>
                    <a:lstStyle/>
                    <a:p>
                      <a:r>
                        <a:rPr lang="en-US" dirty="0"/>
                        <a:t>Era: 1990s</a:t>
                      </a:r>
                    </a:p>
                  </a:txBody>
                  <a:tcPr/>
                </a:tc>
                <a:tc>
                  <a:txBody>
                    <a:bodyPr/>
                    <a:lstStyle/>
                    <a:p>
                      <a:r>
                        <a:rPr lang="en-US" dirty="0"/>
                        <a:t>1</a:t>
                      </a:r>
                    </a:p>
                  </a:txBody>
                  <a:tcPr/>
                </a:tc>
                <a:extLst>
                  <a:ext uri="{0D108BD9-81ED-4DB2-BD59-A6C34878D82A}">
                    <a16:rowId xmlns:a16="http://schemas.microsoft.com/office/drawing/2014/main" val="544897317"/>
                  </a:ext>
                </a:extLst>
              </a:tr>
              <a:tr h="365904">
                <a:tc>
                  <a:txBody>
                    <a:bodyPr/>
                    <a:lstStyle/>
                    <a:p>
                      <a:r>
                        <a:rPr lang="en-US" dirty="0"/>
                        <a:t>Style: Noir</a:t>
                      </a:r>
                    </a:p>
                  </a:txBody>
                  <a:tcPr/>
                </a:tc>
                <a:tc>
                  <a:txBody>
                    <a:bodyPr/>
                    <a:lstStyle/>
                    <a:p>
                      <a:r>
                        <a:rPr lang="en-US" dirty="0"/>
                        <a:t>1</a:t>
                      </a:r>
                    </a:p>
                  </a:txBody>
                  <a:tcPr/>
                </a:tc>
                <a:extLst>
                  <a:ext uri="{0D108BD9-81ED-4DB2-BD59-A6C34878D82A}">
                    <a16:rowId xmlns:a16="http://schemas.microsoft.com/office/drawing/2014/main" val="3384712887"/>
                  </a:ext>
                </a:extLst>
              </a:tr>
              <a:tr h="365904">
                <a:tc>
                  <a:txBody>
                    <a:bodyPr/>
                    <a:lstStyle/>
                    <a:p>
                      <a:r>
                        <a:rPr lang="en-US" dirty="0"/>
                        <a:t>Writer: Roger </a:t>
                      </a:r>
                      <a:r>
                        <a:rPr lang="en-US" dirty="0" err="1"/>
                        <a:t>Avary</a:t>
                      </a:r>
                      <a:endParaRPr lang="en-US" dirty="0"/>
                    </a:p>
                  </a:txBody>
                  <a:tcPr/>
                </a:tc>
                <a:tc>
                  <a:txBody>
                    <a:bodyPr/>
                    <a:lstStyle/>
                    <a:p>
                      <a:r>
                        <a:rPr lang="en-US" dirty="0"/>
                        <a:t>1</a:t>
                      </a:r>
                    </a:p>
                  </a:txBody>
                  <a:tcPr/>
                </a:tc>
                <a:extLst>
                  <a:ext uri="{0D108BD9-81ED-4DB2-BD59-A6C34878D82A}">
                    <a16:rowId xmlns:a16="http://schemas.microsoft.com/office/drawing/2014/main" val="3235955306"/>
                  </a:ext>
                </a:extLst>
              </a:tr>
              <a:tr h="365904">
                <a:tc>
                  <a:txBody>
                    <a:bodyPr/>
                    <a:lstStyle/>
                    <a:p>
                      <a:r>
                        <a:rPr lang="en-US" dirty="0"/>
                        <a:t>…</a:t>
                      </a:r>
                    </a:p>
                  </a:txBody>
                  <a:tcPr/>
                </a:tc>
                <a:tc>
                  <a:txBody>
                    <a:bodyPr/>
                    <a:lstStyle/>
                    <a:p>
                      <a:r>
                        <a:rPr lang="en-US" dirty="0"/>
                        <a:t>…</a:t>
                      </a:r>
                    </a:p>
                  </a:txBody>
                  <a:tcPr/>
                </a:tc>
                <a:extLst>
                  <a:ext uri="{0D108BD9-81ED-4DB2-BD59-A6C34878D82A}">
                    <a16:rowId xmlns:a16="http://schemas.microsoft.com/office/drawing/2014/main" val="3536132635"/>
                  </a:ext>
                </a:extLst>
              </a:tr>
            </a:tbl>
          </a:graphicData>
        </a:graphic>
      </p:graphicFrame>
    </p:spTree>
    <p:extLst>
      <p:ext uri="{BB962C8B-B14F-4D97-AF65-F5344CB8AC3E}">
        <p14:creationId xmlns:p14="http://schemas.microsoft.com/office/powerpoint/2010/main" val="9871328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048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8511A5-E230-A0FA-52A1-786B44656C1B}"/>
              </a:ext>
            </a:extLst>
          </p:cNvPr>
          <p:cNvSpPr>
            <a:spLocks noGrp="1"/>
          </p:cNvSpPr>
          <p:nvPr>
            <p:ph type="title"/>
          </p:nvPr>
        </p:nvSpPr>
        <p:spPr/>
        <p:txBody>
          <a:bodyPr/>
          <a:lstStyle/>
          <a:p>
            <a:r>
              <a:rPr lang="en-US" dirty="0" err="1"/>
              <a:t>RecSys</a:t>
            </a:r>
            <a:r>
              <a:rPr lang="en-US" dirty="0"/>
              <a:t> 1: Content-based</a:t>
            </a:r>
          </a:p>
        </p:txBody>
      </p:sp>
      <p:sp>
        <p:nvSpPr>
          <p:cNvPr id="3" name="Content Placeholder 2">
            <a:extLst>
              <a:ext uri="{FF2B5EF4-FFF2-40B4-BE49-F238E27FC236}">
                <a16:creationId xmlns:a16="http://schemas.microsoft.com/office/drawing/2014/main" id="{B965CA4C-61D2-3F82-2E52-9ABEFB4DBC88}"/>
              </a:ext>
            </a:extLst>
          </p:cNvPr>
          <p:cNvSpPr>
            <a:spLocks noGrp="1"/>
          </p:cNvSpPr>
          <p:nvPr>
            <p:ph idx="1"/>
          </p:nvPr>
        </p:nvSpPr>
        <p:spPr/>
        <p:txBody>
          <a:bodyPr/>
          <a:lstStyle/>
          <a:p>
            <a:r>
              <a:rPr lang="en-US" dirty="0"/>
              <a:t>Pros:</a:t>
            </a:r>
          </a:p>
          <a:p>
            <a:pPr lvl="1"/>
            <a:r>
              <a:rPr lang="en-US" dirty="0"/>
              <a:t>Very clear why a given recommendation was made</a:t>
            </a:r>
          </a:p>
          <a:p>
            <a:r>
              <a:rPr lang="en-US" dirty="0"/>
              <a:t>Cons:</a:t>
            </a:r>
          </a:p>
          <a:p>
            <a:pPr lvl="1"/>
            <a:r>
              <a:rPr lang="en-US" dirty="0"/>
              <a:t>Many arbitrary decision need to be made</a:t>
            </a:r>
          </a:p>
          <a:p>
            <a:pPr lvl="2"/>
            <a:r>
              <a:rPr lang="en-US" dirty="0"/>
              <a:t>Which actors, directors, </a:t>
            </a:r>
            <a:r>
              <a:rPr lang="en-US" dirty="0" err="1"/>
              <a:t>etc</a:t>
            </a:r>
            <a:endParaRPr lang="en-US" dirty="0"/>
          </a:p>
          <a:p>
            <a:pPr lvl="2"/>
            <a:r>
              <a:rPr lang="en-US" dirty="0"/>
              <a:t>What are genres, subgenres</a:t>
            </a:r>
          </a:p>
          <a:p>
            <a:pPr lvl="1"/>
            <a:r>
              <a:rPr lang="en-US" dirty="0"/>
              <a:t>Many thousands of parameters</a:t>
            </a:r>
          </a:p>
          <a:p>
            <a:pPr lvl="2"/>
            <a:r>
              <a:rPr lang="en-US" dirty="0"/>
              <a:t>Needs </a:t>
            </a:r>
            <a:r>
              <a:rPr lang="en-US" dirty="0" err="1"/>
              <a:t>regularlization</a:t>
            </a:r>
            <a:endParaRPr lang="en-US" dirty="0"/>
          </a:p>
          <a:p>
            <a:pPr lvl="1"/>
            <a:r>
              <a:rPr lang="en-US" dirty="0"/>
              <a:t>Does watching Pulp Fiction </a:t>
            </a:r>
            <a:r>
              <a:rPr lang="en-US" i="1" dirty="0"/>
              <a:t>really</a:t>
            </a:r>
            <a:r>
              <a:rPr lang="en-US" dirty="0"/>
              <a:t> mean you want to watch all Travolta movies?  </a:t>
            </a:r>
          </a:p>
        </p:txBody>
      </p:sp>
      <p:sp>
        <p:nvSpPr>
          <p:cNvPr id="4" name="Slide Number Placeholder 3">
            <a:extLst>
              <a:ext uri="{FF2B5EF4-FFF2-40B4-BE49-F238E27FC236}">
                <a16:creationId xmlns:a16="http://schemas.microsoft.com/office/drawing/2014/main" id="{915A30DC-DA57-123E-9819-73FF29B0DD80}"/>
              </a:ext>
            </a:extLst>
          </p:cNvPr>
          <p:cNvSpPr>
            <a:spLocks noGrp="1"/>
          </p:cNvSpPr>
          <p:nvPr>
            <p:ph type="sldNum" sz="quarter" idx="10"/>
          </p:nvPr>
        </p:nvSpPr>
        <p:spPr/>
        <p:txBody>
          <a:bodyPr/>
          <a:lstStyle/>
          <a:p>
            <a:fld id="{ABBEE3BA-F264-1746-880E-39AD601DF2B1}" type="slidenum">
              <a:rPr lang="en-US" smtClean="0"/>
              <a:t>12</a:t>
            </a:fld>
            <a:endParaRPr lang="en-US"/>
          </a:p>
        </p:txBody>
      </p:sp>
      <p:pic>
        <p:nvPicPr>
          <p:cNvPr id="1026" name="Picture 2" descr="MICHAEL 1 Sided ORIGINAL ROLLED 27x41 JOHN TRAVOLTA ANDIE MACDOWELL">
            <a:extLst>
              <a:ext uri="{FF2B5EF4-FFF2-40B4-BE49-F238E27FC236}">
                <a16:creationId xmlns:a16="http://schemas.microsoft.com/office/drawing/2014/main" id="{E3E349E3-7475-350C-965D-1C43C85381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1617" y="4398264"/>
            <a:ext cx="1660891" cy="245973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Battlefield Earth movie poster [John Travolta] original 27x40 VG">
            <a:extLst>
              <a:ext uri="{FF2B5EF4-FFF2-40B4-BE49-F238E27FC236}">
                <a16:creationId xmlns:a16="http://schemas.microsoft.com/office/drawing/2014/main" id="{4D929DA8-A436-912E-6C2B-D5EA16B043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72707" y="4398264"/>
            <a:ext cx="1659753" cy="24597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950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02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0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2"/>
    </p:bld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2C3DEE-4717-5E66-AD47-376612BC5178}"/>
              </a:ext>
            </a:extLst>
          </p:cNvPr>
          <p:cNvSpPr>
            <a:spLocks noGrp="1"/>
          </p:cNvSpPr>
          <p:nvPr>
            <p:ph type="title"/>
          </p:nvPr>
        </p:nvSpPr>
        <p:spPr/>
        <p:txBody>
          <a:bodyPr/>
          <a:lstStyle/>
          <a:p>
            <a:r>
              <a:rPr lang="en-US" dirty="0" err="1"/>
              <a:t>RecSys</a:t>
            </a:r>
            <a:r>
              <a:rPr lang="en-US" dirty="0"/>
              <a:t> 2: Similarities</a:t>
            </a:r>
          </a:p>
        </p:txBody>
      </p:sp>
      <p:sp>
        <p:nvSpPr>
          <p:cNvPr id="3" name="Content Placeholder 2">
            <a:extLst>
              <a:ext uri="{FF2B5EF4-FFF2-40B4-BE49-F238E27FC236}">
                <a16:creationId xmlns:a16="http://schemas.microsoft.com/office/drawing/2014/main" id="{D66C765C-0E28-BA0F-05BE-F1D4FED968D0}"/>
              </a:ext>
            </a:extLst>
          </p:cNvPr>
          <p:cNvSpPr>
            <a:spLocks noGrp="1"/>
          </p:cNvSpPr>
          <p:nvPr>
            <p:ph idx="1"/>
          </p:nvPr>
        </p:nvSpPr>
        <p:spPr>
          <a:xfrm>
            <a:off x="333638" y="1292398"/>
            <a:ext cx="8591997" cy="4814202"/>
          </a:xfrm>
        </p:spPr>
        <p:txBody>
          <a:bodyPr/>
          <a:lstStyle/>
          <a:p>
            <a:r>
              <a:rPr lang="en-US" dirty="0"/>
              <a:t>Data is represented as a matrix of users and items</a:t>
            </a:r>
          </a:p>
        </p:txBody>
      </p:sp>
      <p:sp>
        <p:nvSpPr>
          <p:cNvPr id="4" name="Slide Number Placeholder 3">
            <a:extLst>
              <a:ext uri="{FF2B5EF4-FFF2-40B4-BE49-F238E27FC236}">
                <a16:creationId xmlns:a16="http://schemas.microsoft.com/office/drawing/2014/main" id="{5DE40994-A15A-71D9-4FDD-AB41CD289B3C}"/>
              </a:ext>
            </a:extLst>
          </p:cNvPr>
          <p:cNvSpPr>
            <a:spLocks noGrp="1"/>
          </p:cNvSpPr>
          <p:nvPr>
            <p:ph type="sldNum" sz="quarter" idx="10"/>
          </p:nvPr>
        </p:nvSpPr>
        <p:spPr>
          <a:xfrm>
            <a:off x="8434316" y="6265649"/>
            <a:ext cx="593678" cy="476250"/>
          </a:xfrm>
        </p:spPr>
        <p:txBody>
          <a:bodyPr/>
          <a:lstStyle/>
          <a:p>
            <a:fld id="{ABBEE3BA-F264-1746-880E-39AD601DF2B1}" type="slidenum">
              <a:rPr lang="en-US" smtClean="0"/>
              <a:t>13</a:t>
            </a:fld>
            <a:endParaRPr lang="en-US" dirty="0"/>
          </a:p>
        </p:txBody>
      </p:sp>
      <p:graphicFrame>
        <p:nvGraphicFramePr>
          <p:cNvPr id="5" name="Group 3">
            <a:extLst>
              <a:ext uri="{FF2B5EF4-FFF2-40B4-BE49-F238E27FC236}">
                <a16:creationId xmlns:a16="http://schemas.microsoft.com/office/drawing/2014/main" id="{ED6D3DE6-84FB-785A-2C00-5D8290AF251C}"/>
              </a:ext>
            </a:extLst>
          </p:cNvPr>
          <p:cNvGraphicFramePr>
            <a:graphicFrameLocks noGrp="1"/>
          </p:cNvGraphicFramePr>
          <p:nvPr>
            <p:extLst>
              <p:ext uri="{D42A27DB-BD31-4B8C-83A1-F6EECF244321}">
                <p14:modId xmlns:p14="http://schemas.microsoft.com/office/powerpoint/2010/main" val="4037759887"/>
              </p:ext>
            </p:extLst>
          </p:nvPr>
        </p:nvGraphicFramePr>
        <p:xfrm>
          <a:off x="645197" y="2403517"/>
          <a:ext cx="5332522" cy="2986613"/>
        </p:xfrm>
        <a:graphic>
          <a:graphicData uri="http://schemas.openxmlformats.org/drawingml/2006/table">
            <a:tbl>
              <a:tblPr rtl="1"/>
              <a:tblGrid>
                <a:gridCol w="410558">
                  <a:extLst>
                    <a:ext uri="{9D8B030D-6E8A-4147-A177-3AD203B41FA5}">
                      <a16:colId xmlns:a16="http://schemas.microsoft.com/office/drawing/2014/main" val="3768642505"/>
                    </a:ext>
                  </a:extLst>
                </a:gridCol>
                <a:gridCol w="409375">
                  <a:extLst>
                    <a:ext uri="{9D8B030D-6E8A-4147-A177-3AD203B41FA5}">
                      <a16:colId xmlns:a16="http://schemas.microsoft.com/office/drawing/2014/main" val="4016549596"/>
                    </a:ext>
                  </a:extLst>
                </a:gridCol>
                <a:gridCol w="410558">
                  <a:extLst>
                    <a:ext uri="{9D8B030D-6E8A-4147-A177-3AD203B41FA5}">
                      <a16:colId xmlns:a16="http://schemas.microsoft.com/office/drawing/2014/main" val="148285347"/>
                    </a:ext>
                  </a:extLst>
                </a:gridCol>
                <a:gridCol w="410558">
                  <a:extLst>
                    <a:ext uri="{9D8B030D-6E8A-4147-A177-3AD203B41FA5}">
                      <a16:colId xmlns:a16="http://schemas.microsoft.com/office/drawing/2014/main" val="2176148421"/>
                    </a:ext>
                  </a:extLst>
                </a:gridCol>
                <a:gridCol w="409375">
                  <a:extLst>
                    <a:ext uri="{9D8B030D-6E8A-4147-A177-3AD203B41FA5}">
                      <a16:colId xmlns:a16="http://schemas.microsoft.com/office/drawing/2014/main" val="187444599"/>
                    </a:ext>
                  </a:extLst>
                </a:gridCol>
                <a:gridCol w="410558">
                  <a:extLst>
                    <a:ext uri="{9D8B030D-6E8A-4147-A177-3AD203B41FA5}">
                      <a16:colId xmlns:a16="http://schemas.microsoft.com/office/drawing/2014/main" val="416195858"/>
                    </a:ext>
                  </a:extLst>
                </a:gridCol>
                <a:gridCol w="410558">
                  <a:extLst>
                    <a:ext uri="{9D8B030D-6E8A-4147-A177-3AD203B41FA5}">
                      <a16:colId xmlns:a16="http://schemas.microsoft.com/office/drawing/2014/main" val="2636970752"/>
                    </a:ext>
                  </a:extLst>
                </a:gridCol>
                <a:gridCol w="410558">
                  <a:extLst>
                    <a:ext uri="{9D8B030D-6E8A-4147-A177-3AD203B41FA5}">
                      <a16:colId xmlns:a16="http://schemas.microsoft.com/office/drawing/2014/main" val="1629168374"/>
                    </a:ext>
                  </a:extLst>
                </a:gridCol>
                <a:gridCol w="409375">
                  <a:extLst>
                    <a:ext uri="{9D8B030D-6E8A-4147-A177-3AD203B41FA5}">
                      <a16:colId xmlns:a16="http://schemas.microsoft.com/office/drawing/2014/main" val="4045051376"/>
                    </a:ext>
                  </a:extLst>
                </a:gridCol>
                <a:gridCol w="410558">
                  <a:extLst>
                    <a:ext uri="{9D8B030D-6E8A-4147-A177-3AD203B41FA5}">
                      <a16:colId xmlns:a16="http://schemas.microsoft.com/office/drawing/2014/main" val="1775160520"/>
                    </a:ext>
                  </a:extLst>
                </a:gridCol>
                <a:gridCol w="410558">
                  <a:extLst>
                    <a:ext uri="{9D8B030D-6E8A-4147-A177-3AD203B41FA5}">
                      <a16:colId xmlns:a16="http://schemas.microsoft.com/office/drawing/2014/main" val="3887765008"/>
                    </a:ext>
                  </a:extLst>
                </a:gridCol>
                <a:gridCol w="409375">
                  <a:extLst>
                    <a:ext uri="{9D8B030D-6E8A-4147-A177-3AD203B41FA5}">
                      <a16:colId xmlns:a16="http://schemas.microsoft.com/office/drawing/2014/main" val="1435310174"/>
                    </a:ext>
                  </a:extLst>
                </a:gridCol>
                <a:gridCol w="410558">
                  <a:extLst>
                    <a:ext uri="{9D8B030D-6E8A-4147-A177-3AD203B41FA5}">
                      <a16:colId xmlns:a16="http://schemas.microsoft.com/office/drawing/2014/main" val="1322577070"/>
                    </a:ext>
                  </a:extLst>
                </a:gridCol>
              </a:tblGrid>
              <a:tr h="426659">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4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12</a:t>
                      </a:r>
                    </a:p>
                  </a:txBody>
                  <a:tcPr marL="91446" marR="91446" marT="42203" marB="42203" horzOverflow="overflow">
                    <a:lnL>
                      <a:noFill/>
                    </a:lnL>
                    <a:lnR w="12700"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4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11</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400" b="0" i="0" u="none" strike="noStrike" cap="none" normalizeH="0" baseline="0" dirty="0">
                          <a:ln>
                            <a:noFill/>
                          </a:ln>
                          <a:solidFill>
                            <a:schemeClr val="tx1"/>
                          </a:solidFill>
                          <a:effectLst/>
                          <a:latin typeface="Verdana" panose="020B0604030504040204" pitchFamily="34" charset="0"/>
                          <a:ea typeface="ＭＳ Ｐゴシック" panose="020B0600070205080204" pitchFamily="34" charset="-128"/>
                        </a:rPr>
                        <a:t>10</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4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9</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4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8</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4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7</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4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6</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4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5</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4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4</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4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3</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4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2</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400" b="0" i="0" u="none" strike="noStrike" cap="none" normalizeH="0" baseline="0" dirty="0">
                          <a:ln>
                            <a:noFill/>
                          </a:ln>
                          <a:solidFill>
                            <a:schemeClr val="tx1"/>
                          </a:solidFill>
                          <a:effectLst/>
                          <a:latin typeface="Verdana" panose="020B0604030504040204" pitchFamily="34" charset="0"/>
                          <a:ea typeface="ＭＳ Ｐゴシック" panose="020B0600070205080204" pitchFamily="34" charset="-128"/>
                        </a:rPr>
                        <a:t>1</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724282675"/>
                  </a:ext>
                </a:extLst>
              </a:tr>
              <a:tr h="426659">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4</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5</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5</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3</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1</a:t>
                      </a:r>
                    </a:p>
                  </a:txBody>
                  <a:tcPr marL="91446" marR="91446" marT="42203" marB="4220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1</a:t>
                      </a:r>
                    </a:p>
                  </a:txBody>
                  <a:tcPr marL="91446" marR="91446" marT="42203" marB="42203" horzOverflow="overflow">
                    <a:lnL w="28575"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622571965"/>
                  </a:ext>
                </a:extLst>
              </a:tr>
              <a:tr h="426659">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3</a:t>
                      </a:r>
                    </a:p>
                  </a:txBody>
                  <a:tcPr marL="91446" marR="91446" marT="42203" marB="4220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1</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2</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4</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he-IL"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4</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5</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2</a:t>
                      </a:r>
                    </a:p>
                  </a:txBody>
                  <a:tcPr marL="91446" marR="91446" marT="42203" marB="42203" horzOverflow="overflow">
                    <a:lnL w="28575"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635641691"/>
                  </a:ext>
                </a:extLst>
              </a:tr>
              <a:tr h="426659">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5</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3</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4</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3</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dirty="0">
                          <a:ln>
                            <a:noFill/>
                          </a:ln>
                          <a:solidFill>
                            <a:schemeClr val="tx1"/>
                          </a:solidFill>
                          <a:effectLst/>
                          <a:latin typeface="Verdana" panose="020B0604030504040204" pitchFamily="34" charset="0"/>
                          <a:ea typeface="ＭＳ Ｐゴシック" panose="020B0600070205080204" pitchFamily="34" charset="-128"/>
                        </a:rPr>
                        <a:t>2</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1</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4</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2</a:t>
                      </a:r>
                    </a:p>
                  </a:txBody>
                  <a:tcPr marL="91446" marR="91446" marT="42203" marB="4220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3</a:t>
                      </a:r>
                    </a:p>
                  </a:txBody>
                  <a:tcPr marL="91446" marR="91446" marT="42203" marB="42203" horzOverflow="overflow">
                    <a:lnL w="28575"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675680745"/>
                  </a:ext>
                </a:extLst>
              </a:tr>
              <a:tr h="426659">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2</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4</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5</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4</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2</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4</a:t>
                      </a:r>
                    </a:p>
                  </a:txBody>
                  <a:tcPr marL="91446" marR="91446" marT="42203" marB="42203" horzOverflow="overflow">
                    <a:lnL w="28575"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809530620"/>
                  </a:ext>
                </a:extLst>
              </a:tr>
              <a:tr h="426659">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5</a:t>
                      </a:r>
                    </a:p>
                  </a:txBody>
                  <a:tcPr marL="91446" marR="91446" marT="42203" marB="4220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2</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dirty="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2</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4</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3</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4</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5</a:t>
                      </a:r>
                    </a:p>
                  </a:txBody>
                  <a:tcPr marL="91446" marR="91446" marT="42203" marB="42203" horzOverflow="overflow">
                    <a:lnL w="28575"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650491332"/>
                  </a:ext>
                </a:extLst>
              </a:tr>
              <a:tr h="426659">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4</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2</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3</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3</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1</a:t>
                      </a:r>
                    </a:p>
                  </a:txBody>
                  <a:tcPr marL="91446" marR="91446" marT="42203" marB="4220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dirty="0">
                          <a:ln>
                            <a:noFill/>
                          </a:ln>
                          <a:solidFill>
                            <a:schemeClr val="tx1"/>
                          </a:solidFill>
                          <a:effectLst/>
                          <a:latin typeface="Verdana" panose="020B0604030504040204" pitchFamily="34" charset="0"/>
                          <a:ea typeface="ＭＳ Ｐゴシック" panose="020B0600070205080204" pitchFamily="34" charset="-128"/>
                        </a:rPr>
                        <a:t>6</a:t>
                      </a:r>
                    </a:p>
                  </a:txBody>
                  <a:tcPr marL="91446" marR="91446" marT="42203" marB="42203" horzOverflow="overflow">
                    <a:lnL w="28575"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extLst>
                  <a:ext uri="{0D108BD9-81ED-4DB2-BD59-A6C34878D82A}">
                    <a16:rowId xmlns:a16="http://schemas.microsoft.com/office/drawing/2014/main" val="2452415045"/>
                  </a:ext>
                </a:extLst>
              </a:tr>
            </a:tbl>
          </a:graphicData>
        </a:graphic>
      </p:graphicFrame>
      <p:sp>
        <p:nvSpPr>
          <p:cNvPr id="6" name="Text Box 122">
            <a:extLst>
              <a:ext uri="{FF2B5EF4-FFF2-40B4-BE49-F238E27FC236}">
                <a16:creationId xmlns:a16="http://schemas.microsoft.com/office/drawing/2014/main" id="{5012CBE2-D3EA-781C-6091-A4C61ED55B45}"/>
              </a:ext>
            </a:extLst>
          </p:cNvPr>
          <p:cNvSpPr txBox="1">
            <a:spLocks noChangeArrowheads="1"/>
          </p:cNvSpPr>
          <p:nvPr/>
        </p:nvSpPr>
        <p:spPr bwMode="auto">
          <a:xfrm>
            <a:off x="3497326" y="2064963"/>
            <a:ext cx="946621" cy="338554"/>
          </a:xfrm>
          <a:prstGeom prst="rect">
            <a:avLst/>
          </a:prstGeom>
          <a:solidFill>
            <a:schemeClr val="accent5"/>
          </a:solidFill>
          <a:ln>
            <a:noFill/>
          </a:ln>
        </p:spPr>
        <p:txBody>
          <a:bodyPr wrap="square">
            <a:spAutoFit/>
          </a:bodyPr>
          <a:lstStyle>
            <a:lvl1pPr>
              <a:defRPr sz="2400">
                <a:solidFill>
                  <a:schemeClr val="tx1"/>
                </a:solidFill>
                <a:latin typeface="Times" charset="0"/>
                <a:ea typeface="ＭＳ Ｐゴシック" panose="020B0600070205080204" pitchFamily="34" charset="-128"/>
              </a:defRPr>
            </a:lvl1pPr>
            <a:lvl2pPr marL="742950" indent="-285750">
              <a:defRPr sz="2400">
                <a:solidFill>
                  <a:schemeClr val="tx1"/>
                </a:solidFill>
                <a:latin typeface="Times" charset="0"/>
                <a:ea typeface="ＭＳ Ｐゴシック" panose="020B0600070205080204" pitchFamily="34" charset="-128"/>
              </a:defRPr>
            </a:lvl2pPr>
            <a:lvl3pPr marL="1143000" indent="-228600">
              <a:defRPr sz="2400">
                <a:solidFill>
                  <a:schemeClr val="tx1"/>
                </a:solidFill>
                <a:latin typeface="Times" charset="0"/>
                <a:ea typeface="ＭＳ Ｐゴシック" panose="020B0600070205080204" pitchFamily="34" charset="-128"/>
              </a:defRPr>
            </a:lvl3pPr>
            <a:lvl4pPr marL="1600200" indent="-228600">
              <a:defRPr sz="2400">
                <a:solidFill>
                  <a:schemeClr val="tx1"/>
                </a:solidFill>
                <a:latin typeface="Times" charset="0"/>
                <a:ea typeface="ＭＳ Ｐゴシック" panose="020B0600070205080204" pitchFamily="34" charset="-128"/>
              </a:defRPr>
            </a:lvl4pPr>
            <a:lvl5pPr marL="2057400" indent="-228600">
              <a:defRPr sz="2400">
                <a:solidFill>
                  <a:schemeClr val="tx1"/>
                </a:solidFill>
                <a:latin typeface="Times"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9pPr>
          </a:lstStyle>
          <a:p>
            <a:pPr rtl="1" eaLnBrk="1" hangingPunct="1">
              <a:buNone/>
            </a:pPr>
            <a:r>
              <a:rPr lang="en-US" altLang="en-US" sz="1600" dirty="0">
                <a:latin typeface="Arial" panose="020B0604020202020204" pitchFamily="34" charset="0"/>
                <a:cs typeface="Arial" panose="020B0604020202020204" pitchFamily="34" charset="0"/>
              </a:rPr>
              <a:t>content</a:t>
            </a:r>
          </a:p>
        </p:txBody>
      </p:sp>
      <p:sp>
        <p:nvSpPr>
          <p:cNvPr id="7" name="Text Box 123">
            <a:extLst>
              <a:ext uri="{FF2B5EF4-FFF2-40B4-BE49-F238E27FC236}">
                <a16:creationId xmlns:a16="http://schemas.microsoft.com/office/drawing/2014/main" id="{9D1318D5-F45A-F3FB-301C-959B4F56B6AE}"/>
              </a:ext>
            </a:extLst>
          </p:cNvPr>
          <p:cNvSpPr txBox="1">
            <a:spLocks noChangeArrowheads="1"/>
          </p:cNvSpPr>
          <p:nvPr/>
        </p:nvSpPr>
        <p:spPr bwMode="auto">
          <a:xfrm rot="16200000">
            <a:off x="-71223" y="3631971"/>
            <a:ext cx="691374" cy="338554"/>
          </a:xfrm>
          <a:prstGeom prst="rect">
            <a:avLst/>
          </a:prstGeom>
          <a:solidFill>
            <a:schemeClr val="accent5"/>
          </a:solidFill>
          <a:ln>
            <a:noFill/>
          </a:ln>
        </p:spPr>
        <p:txBody>
          <a:bodyPr wrap="square">
            <a:spAutoFit/>
          </a:bodyPr>
          <a:lstStyle>
            <a:lvl1pPr>
              <a:defRPr sz="2400">
                <a:solidFill>
                  <a:schemeClr val="tx1"/>
                </a:solidFill>
                <a:latin typeface="Times" charset="0"/>
                <a:ea typeface="ＭＳ Ｐゴシック" panose="020B0600070205080204" pitchFamily="34" charset="-128"/>
              </a:defRPr>
            </a:lvl1pPr>
            <a:lvl2pPr marL="742950" indent="-285750">
              <a:defRPr sz="2400">
                <a:solidFill>
                  <a:schemeClr val="tx1"/>
                </a:solidFill>
                <a:latin typeface="Times" charset="0"/>
                <a:ea typeface="ＭＳ Ｐゴシック" panose="020B0600070205080204" pitchFamily="34" charset="-128"/>
              </a:defRPr>
            </a:lvl2pPr>
            <a:lvl3pPr marL="1143000" indent="-228600">
              <a:defRPr sz="2400">
                <a:solidFill>
                  <a:schemeClr val="tx1"/>
                </a:solidFill>
                <a:latin typeface="Times" charset="0"/>
                <a:ea typeface="ＭＳ Ｐゴシック" panose="020B0600070205080204" pitchFamily="34" charset="-128"/>
              </a:defRPr>
            </a:lvl3pPr>
            <a:lvl4pPr marL="1600200" indent="-228600">
              <a:defRPr sz="2400">
                <a:solidFill>
                  <a:schemeClr val="tx1"/>
                </a:solidFill>
                <a:latin typeface="Times" charset="0"/>
                <a:ea typeface="ＭＳ Ｐゴシック" panose="020B0600070205080204" pitchFamily="34" charset="-128"/>
              </a:defRPr>
            </a:lvl4pPr>
            <a:lvl5pPr marL="2057400" indent="-228600">
              <a:defRPr sz="2400">
                <a:solidFill>
                  <a:schemeClr val="tx1"/>
                </a:solidFill>
                <a:latin typeface="Times"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9pPr>
          </a:lstStyle>
          <a:p>
            <a:pPr rtl="1" eaLnBrk="1" hangingPunct="1">
              <a:buNone/>
            </a:pPr>
            <a:r>
              <a:rPr lang="en-US" altLang="en-US" sz="1600" dirty="0">
                <a:latin typeface="Arial" panose="020B0604020202020204" pitchFamily="34" charset="0"/>
                <a:cs typeface="Arial" panose="020B0604020202020204" pitchFamily="34" charset="0"/>
              </a:rPr>
              <a:t>users</a:t>
            </a:r>
          </a:p>
        </p:txBody>
      </p:sp>
      <p:grpSp>
        <p:nvGrpSpPr>
          <p:cNvPr id="8" name="Group 124">
            <a:extLst>
              <a:ext uri="{FF2B5EF4-FFF2-40B4-BE49-F238E27FC236}">
                <a16:creationId xmlns:a16="http://schemas.microsoft.com/office/drawing/2014/main" id="{24F6C236-11AF-1DAA-1F84-946A4743032E}"/>
              </a:ext>
            </a:extLst>
          </p:cNvPr>
          <p:cNvGrpSpPr>
            <a:grpSpLocks/>
          </p:cNvGrpSpPr>
          <p:nvPr/>
        </p:nvGrpSpPr>
        <p:grpSpPr bwMode="auto">
          <a:xfrm>
            <a:off x="1071684" y="5632881"/>
            <a:ext cx="4572475" cy="480270"/>
            <a:chOff x="1152" y="3648"/>
            <a:chExt cx="3936" cy="528"/>
          </a:xfrm>
        </p:grpSpPr>
        <p:sp>
          <p:nvSpPr>
            <p:cNvPr id="9" name="Rectangle 125">
              <a:extLst>
                <a:ext uri="{FF2B5EF4-FFF2-40B4-BE49-F238E27FC236}">
                  <a16:creationId xmlns:a16="http://schemas.microsoft.com/office/drawing/2014/main" id="{752793D9-335F-4B93-38CD-FA4D56C24F50}"/>
                </a:ext>
              </a:extLst>
            </p:cNvPr>
            <p:cNvSpPr>
              <a:spLocks noChangeArrowheads="1"/>
            </p:cNvSpPr>
            <p:nvPr/>
          </p:nvSpPr>
          <p:spPr bwMode="auto">
            <a:xfrm>
              <a:off x="1152" y="3648"/>
              <a:ext cx="3888" cy="528"/>
            </a:xfrm>
            <a:prstGeom prst="rect">
              <a:avLst/>
            </a:prstGeom>
            <a:solidFill>
              <a:schemeClr val="bg2">
                <a:alpha val="30196"/>
              </a:schemeClr>
            </a:solidFill>
            <a:ln>
              <a:noFill/>
            </a:ln>
            <a:extLst>
              <a:ext uri="{91240B29-F687-4F45-9708-019B960494DF}">
                <a14:hiddenLine xmlns:a14="http://schemas.microsoft.com/office/drawing/2010/main" w="25400">
                  <a:solidFill>
                    <a:srgbClr val="000000"/>
                  </a:solidFill>
                  <a:miter lim="800000"/>
                  <a:headEnd/>
                  <a:tailEnd/>
                </a14:hiddenLine>
              </a:ext>
            </a:extLst>
          </p:spPr>
          <p:txBody>
            <a:bodyPr wrap="none" anchor="ctr"/>
            <a:lstStyle>
              <a:lvl1pPr>
                <a:defRPr sz="2400">
                  <a:solidFill>
                    <a:schemeClr val="tx1"/>
                  </a:solidFill>
                  <a:latin typeface="Times" charset="0"/>
                  <a:ea typeface="ＭＳ Ｐゴシック" panose="020B0600070205080204" pitchFamily="34" charset="-128"/>
                </a:defRPr>
              </a:lvl1pPr>
              <a:lvl2pPr marL="742950" indent="-285750">
                <a:defRPr sz="2400">
                  <a:solidFill>
                    <a:schemeClr val="tx1"/>
                  </a:solidFill>
                  <a:latin typeface="Times" charset="0"/>
                  <a:ea typeface="ＭＳ Ｐゴシック" panose="020B0600070205080204" pitchFamily="34" charset="-128"/>
                </a:defRPr>
              </a:lvl2pPr>
              <a:lvl3pPr marL="1143000" indent="-228600">
                <a:defRPr sz="2400">
                  <a:solidFill>
                    <a:schemeClr val="tx1"/>
                  </a:solidFill>
                  <a:latin typeface="Times" charset="0"/>
                  <a:ea typeface="ＭＳ Ｐゴシック" panose="020B0600070205080204" pitchFamily="34" charset="-128"/>
                </a:defRPr>
              </a:lvl3pPr>
              <a:lvl4pPr marL="1600200" indent="-228600">
                <a:defRPr sz="2400">
                  <a:solidFill>
                    <a:schemeClr val="tx1"/>
                  </a:solidFill>
                  <a:latin typeface="Times" charset="0"/>
                  <a:ea typeface="ＭＳ Ｐゴシック" panose="020B0600070205080204" pitchFamily="34" charset="-128"/>
                </a:defRPr>
              </a:lvl4pPr>
              <a:lvl5pPr marL="2057400" indent="-228600">
                <a:defRPr sz="2400">
                  <a:solidFill>
                    <a:schemeClr val="tx1"/>
                  </a:solidFill>
                  <a:latin typeface="Times"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9pPr>
            </a:lstStyle>
            <a:p>
              <a:endParaRPr lang="en-US" altLang="en-US" sz="2215"/>
            </a:p>
          </p:txBody>
        </p:sp>
        <p:sp>
          <p:nvSpPr>
            <p:cNvPr id="10" name="Rectangle 126">
              <a:extLst>
                <a:ext uri="{FF2B5EF4-FFF2-40B4-BE49-F238E27FC236}">
                  <a16:creationId xmlns:a16="http://schemas.microsoft.com/office/drawing/2014/main" id="{8D123679-CFC8-A3B0-0334-E0AAF9812C99}"/>
                </a:ext>
              </a:extLst>
            </p:cNvPr>
            <p:cNvSpPr>
              <a:spLocks noChangeArrowheads="1"/>
            </p:cNvSpPr>
            <p:nvPr/>
          </p:nvSpPr>
          <p:spPr bwMode="auto">
            <a:xfrm>
              <a:off x="1392" y="3744"/>
              <a:ext cx="336" cy="33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charset="0"/>
                  <a:ea typeface="ＭＳ Ｐゴシック" panose="020B0600070205080204" pitchFamily="34" charset="-128"/>
                </a:defRPr>
              </a:lvl1pPr>
              <a:lvl2pPr marL="742950" indent="-285750">
                <a:defRPr sz="2400">
                  <a:solidFill>
                    <a:schemeClr val="tx1"/>
                  </a:solidFill>
                  <a:latin typeface="Times" charset="0"/>
                  <a:ea typeface="ＭＳ Ｐゴシック" panose="020B0600070205080204" pitchFamily="34" charset="-128"/>
                </a:defRPr>
              </a:lvl2pPr>
              <a:lvl3pPr marL="1143000" indent="-228600">
                <a:defRPr sz="2400">
                  <a:solidFill>
                    <a:schemeClr val="tx1"/>
                  </a:solidFill>
                  <a:latin typeface="Times" charset="0"/>
                  <a:ea typeface="ＭＳ Ｐゴシック" panose="020B0600070205080204" pitchFamily="34" charset="-128"/>
                </a:defRPr>
              </a:lvl3pPr>
              <a:lvl4pPr marL="1600200" indent="-228600">
                <a:defRPr sz="2400">
                  <a:solidFill>
                    <a:schemeClr val="tx1"/>
                  </a:solidFill>
                  <a:latin typeface="Times" charset="0"/>
                  <a:ea typeface="ＭＳ Ｐゴシック" panose="020B0600070205080204" pitchFamily="34" charset="-128"/>
                </a:defRPr>
              </a:lvl4pPr>
              <a:lvl5pPr marL="2057400" indent="-228600">
                <a:defRPr sz="2400">
                  <a:solidFill>
                    <a:schemeClr val="tx1"/>
                  </a:solidFill>
                  <a:latin typeface="Times"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9pPr>
            </a:lstStyle>
            <a:p>
              <a:endParaRPr lang="en-US" altLang="en-US" sz="2215"/>
            </a:p>
          </p:txBody>
        </p:sp>
        <p:sp>
          <p:nvSpPr>
            <p:cNvPr id="11" name="Rectangle 127">
              <a:extLst>
                <a:ext uri="{FF2B5EF4-FFF2-40B4-BE49-F238E27FC236}">
                  <a16:creationId xmlns:a16="http://schemas.microsoft.com/office/drawing/2014/main" id="{8E0AAA28-155E-052E-FE9C-BC80341D83E1}"/>
                </a:ext>
              </a:extLst>
            </p:cNvPr>
            <p:cNvSpPr>
              <a:spLocks noChangeArrowheads="1"/>
            </p:cNvSpPr>
            <p:nvPr/>
          </p:nvSpPr>
          <p:spPr bwMode="auto">
            <a:xfrm>
              <a:off x="3072" y="3744"/>
              <a:ext cx="336" cy="336"/>
            </a:xfrm>
            <a:prstGeom prst="rect">
              <a:avLst/>
            </a:prstGeom>
            <a:solidFill>
              <a:srgbClr val="FFF905"/>
            </a:solidFill>
            <a:ln w="9525">
              <a:solidFill>
                <a:schemeClr val="tx1"/>
              </a:solidFill>
              <a:miter lim="800000"/>
              <a:headEnd/>
              <a:tailEnd/>
            </a:ln>
          </p:spPr>
          <p:txBody>
            <a:bodyPr wrap="none" anchor="ctr"/>
            <a:lstStyle>
              <a:lvl1pPr>
                <a:defRPr sz="2400">
                  <a:solidFill>
                    <a:schemeClr val="tx1"/>
                  </a:solidFill>
                  <a:latin typeface="Times" charset="0"/>
                  <a:ea typeface="ＭＳ Ｐゴシック" panose="020B0600070205080204" pitchFamily="34" charset="-128"/>
                </a:defRPr>
              </a:lvl1pPr>
              <a:lvl2pPr marL="742950" indent="-285750">
                <a:defRPr sz="2400">
                  <a:solidFill>
                    <a:schemeClr val="tx1"/>
                  </a:solidFill>
                  <a:latin typeface="Times" charset="0"/>
                  <a:ea typeface="ＭＳ Ｐゴシック" panose="020B0600070205080204" pitchFamily="34" charset="-128"/>
                </a:defRPr>
              </a:lvl2pPr>
              <a:lvl3pPr marL="1143000" indent="-228600">
                <a:defRPr sz="2400">
                  <a:solidFill>
                    <a:schemeClr val="tx1"/>
                  </a:solidFill>
                  <a:latin typeface="Times" charset="0"/>
                  <a:ea typeface="ＭＳ Ｐゴシック" panose="020B0600070205080204" pitchFamily="34" charset="-128"/>
                </a:defRPr>
              </a:lvl3pPr>
              <a:lvl4pPr marL="1600200" indent="-228600">
                <a:defRPr sz="2400">
                  <a:solidFill>
                    <a:schemeClr val="tx1"/>
                  </a:solidFill>
                  <a:latin typeface="Times" charset="0"/>
                  <a:ea typeface="ＭＳ Ｐゴシック" panose="020B0600070205080204" pitchFamily="34" charset="-128"/>
                </a:defRPr>
              </a:lvl4pPr>
              <a:lvl5pPr marL="2057400" indent="-228600">
                <a:defRPr sz="2400">
                  <a:solidFill>
                    <a:schemeClr val="tx1"/>
                  </a:solidFill>
                  <a:latin typeface="Times"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9pPr>
            </a:lstStyle>
            <a:p>
              <a:endParaRPr lang="en-US" altLang="en-US" sz="2215"/>
            </a:p>
          </p:txBody>
        </p:sp>
        <p:sp>
          <p:nvSpPr>
            <p:cNvPr id="12" name="Text Box 128">
              <a:extLst>
                <a:ext uri="{FF2B5EF4-FFF2-40B4-BE49-F238E27FC236}">
                  <a16:creationId xmlns:a16="http://schemas.microsoft.com/office/drawing/2014/main" id="{D25296AD-8808-9524-9A85-3695EECB6FFE}"/>
                </a:ext>
              </a:extLst>
            </p:cNvPr>
            <p:cNvSpPr txBox="1">
              <a:spLocks noChangeArrowheads="1"/>
            </p:cNvSpPr>
            <p:nvPr/>
          </p:nvSpPr>
          <p:spPr bwMode="auto">
            <a:xfrm>
              <a:off x="1728" y="3792"/>
              <a:ext cx="1248"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ＭＳ Ｐゴシック" panose="020B0600070205080204" pitchFamily="34" charset="-128"/>
                </a:defRPr>
              </a:lvl1pPr>
              <a:lvl2pPr marL="742950" indent="-285750">
                <a:defRPr sz="2400">
                  <a:solidFill>
                    <a:schemeClr val="tx1"/>
                  </a:solidFill>
                  <a:latin typeface="Times" charset="0"/>
                  <a:ea typeface="ＭＳ Ｐゴシック" panose="020B0600070205080204" pitchFamily="34" charset="-128"/>
                </a:defRPr>
              </a:lvl2pPr>
              <a:lvl3pPr marL="1143000" indent="-228600">
                <a:defRPr sz="2400">
                  <a:solidFill>
                    <a:schemeClr val="tx1"/>
                  </a:solidFill>
                  <a:latin typeface="Times" charset="0"/>
                  <a:ea typeface="ＭＳ Ｐゴシック" panose="020B0600070205080204" pitchFamily="34" charset="-128"/>
                </a:defRPr>
              </a:lvl3pPr>
              <a:lvl4pPr marL="1600200" indent="-228600">
                <a:defRPr sz="2400">
                  <a:solidFill>
                    <a:schemeClr val="tx1"/>
                  </a:solidFill>
                  <a:latin typeface="Times" charset="0"/>
                  <a:ea typeface="ＭＳ Ｐゴシック" panose="020B0600070205080204" pitchFamily="34" charset="-128"/>
                </a:defRPr>
              </a:lvl4pPr>
              <a:lvl5pPr marL="2057400" indent="-228600">
                <a:defRPr sz="2400">
                  <a:solidFill>
                    <a:schemeClr val="tx1"/>
                  </a:solidFill>
                  <a:latin typeface="Times"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9pPr>
            </a:lstStyle>
            <a:p>
              <a:pPr rtl="1" eaLnBrk="1" hangingPunct="1">
                <a:spcBef>
                  <a:spcPct val="50000"/>
                </a:spcBef>
                <a:buNone/>
              </a:pPr>
              <a:r>
                <a:rPr lang="en-US" altLang="en-US" sz="1400" dirty="0">
                  <a:latin typeface="Arial" panose="020B0604020202020204" pitchFamily="34" charset="0"/>
                  <a:cs typeface="Arial" panose="020B0604020202020204" pitchFamily="34" charset="0"/>
                </a:rPr>
                <a:t>unknown rating</a:t>
              </a:r>
            </a:p>
          </p:txBody>
        </p:sp>
        <p:sp>
          <p:nvSpPr>
            <p:cNvPr id="13" name="Text Box 129">
              <a:extLst>
                <a:ext uri="{FF2B5EF4-FFF2-40B4-BE49-F238E27FC236}">
                  <a16:creationId xmlns:a16="http://schemas.microsoft.com/office/drawing/2014/main" id="{98657E87-430F-14D0-F169-16CE4B8E7C27}"/>
                </a:ext>
              </a:extLst>
            </p:cNvPr>
            <p:cNvSpPr txBox="1">
              <a:spLocks noChangeArrowheads="1"/>
            </p:cNvSpPr>
            <p:nvPr/>
          </p:nvSpPr>
          <p:spPr bwMode="auto">
            <a:xfrm>
              <a:off x="3408" y="3792"/>
              <a:ext cx="1680"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ＭＳ Ｐゴシック" panose="020B0600070205080204" pitchFamily="34" charset="-128"/>
                </a:defRPr>
              </a:lvl1pPr>
              <a:lvl2pPr marL="742950" indent="-285750">
                <a:defRPr sz="2400">
                  <a:solidFill>
                    <a:schemeClr val="tx1"/>
                  </a:solidFill>
                  <a:latin typeface="Times" charset="0"/>
                  <a:ea typeface="ＭＳ Ｐゴシック" panose="020B0600070205080204" pitchFamily="34" charset="-128"/>
                </a:defRPr>
              </a:lvl2pPr>
              <a:lvl3pPr marL="1143000" indent="-228600">
                <a:defRPr sz="2400">
                  <a:solidFill>
                    <a:schemeClr val="tx1"/>
                  </a:solidFill>
                  <a:latin typeface="Times" charset="0"/>
                  <a:ea typeface="ＭＳ Ｐゴシック" panose="020B0600070205080204" pitchFamily="34" charset="-128"/>
                </a:defRPr>
              </a:lvl3pPr>
              <a:lvl4pPr marL="1600200" indent="-228600">
                <a:defRPr sz="2400">
                  <a:solidFill>
                    <a:schemeClr val="tx1"/>
                  </a:solidFill>
                  <a:latin typeface="Times" charset="0"/>
                  <a:ea typeface="ＭＳ Ｐゴシック" panose="020B0600070205080204" pitchFamily="34" charset="-128"/>
                </a:defRPr>
              </a:lvl4pPr>
              <a:lvl5pPr marL="2057400" indent="-228600">
                <a:defRPr sz="2400">
                  <a:solidFill>
                    <a:schemeClr val="tx1"/>
                  </a:solidFill>
                  <a:latin typeface="Times"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9pPr>
            </a:lstStyle>
            <a:p>
              <a:pPr rtl="1">
                <a:spcBef>
                  <a:spcPct val="50000"/>
                </a:spcBef>
                <a:buNone/>
              </a:pPr>
              <a:r>
                <a:rPr lang="en-US" altLang="en-US" sz="1400" dirty="0">
                  <a:latin typeface="Arial" panose="020B0604020202020204" pitchFamily="34" charset="0"/>
                  <a:cs typeface="Arial" panose="020B0604020202020204" pitchFamily="34" charset="0"/>
                </a:rPr>
                <a:t>rating between 1 to 5</a:t>
              </a:r>
            </a:p>
          </p:txBody>
        </p:sp>
      </p:grpSp>
      <p:sp>
        <p:nvSpPr>
          <p:cNvPr id="14" name="TextBox 13">
            <a:extLst>
              <a:ext uri="{FF2B5EF4-FFF2-40B4-BE49-F238E27FC236}">
                <a16:creationId xmlns:a16="http://schemas.microsoft.com/office/drawing/2014/main" id="{D51F68AA-FD99-382E-6466-5B4A33BFF43E}"/>
              </a:ext>
            </a:extLst>
          </p:cNvPr>
          <p:cNvSpPr txBox="1"/>
          <p:nvPr/>
        </p:nvSpPr>
        <p:spPr>
          <a:xfrm>
            <a:off x="6385425" y="1857078"/>
            <a:ext cx="2521825" cy="4635115"/>
          </a:xfrm>
          <a:prstGeom prst="rect">
            <a:avLst/>
          </a:prstGeom>
          <a:solidFill>
            <a:schemeClr val="accent5"/>
          </a:solidFill>
        </p:spPr>
        <p:txBody>
          <a:bodyPr wrap="square" rtlCol="0">
            <a:spAutoFit/>
          </a:bodyPr>
          <a:lstStyle/>
          <a:p>
            <a:pPr marL="342900" indent="-342900"/>
            <a:r>
              <a:rPr lang="en-US" sz="1800" dirty="0">
                <a:latin typeface="Tahoma" panose="020B0604030504040204" pitchFamily="34" charset="0"/>
                <a:ea typeface="Tahoma" panose="020B0604030504040204" pitchFamily="34" charset="0"/>
                <a:cs typeface="Tahoma" panose="020B0604030504040204" pitchFamily="34" charset="0"/>
              </a:rPr>
              <a:t>Can be implicit or explicit data</a:t>
            </a:r>
          </a:p>
          <a:p>
            <a:pPr marL="342900" indent="-342900"/>
            <a:endParaRPr lang="en-US" sz="1800" dirty="0">
              <a:latin typeface="Tahoma" panose="020B0604030504040204" pitchFamily="34" charset="0"/>
              <a:ea typeface="Tahoma" panose="020B0604030504040204" pitchFamily="34" charset="0"/>
              <a:cs typeface="Tahoma" panose="020B0604030504040204" pitchFamily="34" charset="0"/>
            </a:endParaRPr>
          </a:p>
          <a:p>
            <a:pPr marL="342900" indent="-342900"/>
            <a:r>
              <a:rPr lang="en-US" sz="1800" dirty="0" err="1">
                <a:latin typeface="Tahoma" panose="020B0604030504040204" pitchFamily="34" charset="0"/>
                <a:ea typeface="Tahoma" panose="020B0604030504040204" pitchFamily="34" charset="0"/>
                <a:cs typeface="Tahoma" panose="020B0604030504040204" pitchFamily="34" charset="0"/>
              </a:rPr>
              <a:t>Similiarities</a:t>
            </a:r>
            <a:r>
              <a:rPr lang="en-US" sz="1800" dirty="0">
                <a:latin typeface="Tahoma" panose="020B0604030504040204" pitchFamily="34" charset="0"/>
                <a:ea typeface="Tahoma" panose="020B0604030504040204" pitchFamily="34" charset="0"/>
                <a:cs typeface="Tahoma" panose="020B0604030504040204" pitchFamily="34" charset="0"/>
              </a:rPr>
              <a:t> only based on rating matrix, NOT on content features</a:t>
            </a:r>
          </a:p>
          <a:p>
            <a:pPr>
              <a:buNone/>
            </a:pPr>
            <a:endParaRPr lang="en-US" sz="1800" dirty="0">
              <a:latin typeface="Tahoma" panose="020B0604030504040204" pitchFamily="34" charset="0"/>
              <a:ea typeface="Tahoma" panose="020B0604030504040204" pitchFamily="34" charset="0"/>
              <a:cs typeface="Tahoma" panose="020B0604030504040204" pitchFamily="34" charset="0"/>
            </a:endParaRPr>
          </a:p>
          <a:p>
            <a:pPr marL="342900" indent="-342900"/>
            <a:r>
              <a:rPr lang="en-US" sz="1800" dirty="0">
                <a:latin typeface="Tahoma" panose="020B0604030504040204" pitchFamily="34" charset="0"/>
                <a:ea typeface="Tahoma" panose="020B0604030504040204" pitchFamily="34" charset="0"/>
                <a:cs typeface="Tahoma" panose="020B0604030504040204" pitchFamily="34" charset="0"/>
              </a:rPr>
              <a:t>Users and content both have similarities</a:t>
            </a:r>
          </a:p>
          <a:p>
            <a:pPr marL="342900" indent="-342900"/>
            <a:endParaRPr lang="en-US" sz="1800" dirty="0">
              <a:latin typeface="Tahoma" panose="020B0604030504040204" pitchFamily="34" charset="0"/>
              <a:ea typeface="Tahoma" panose="020B0604030504040204" pitchFamily="34" charset="0"/>
              <a:cs typeface="Tahoma" panose="020B0604030504040204" pitchFamily="34" charset="0"/>
            </a:endParaRPr>
          </a:p>
          <a:p>
            <a:pPr marL="342900" indent="-342900"/>
            <a:r>
              <a:rPr lang="en-US" sz="1800" dirty="0">
                <a:latin typeface="Tahoma" panose="020B0604030504040204" pitchFamily="34" charset="0"/>
                <a:ea typeface="Tahoma" panose="020B0604030504040204" pitchFamily="34" charset="0"/>
                <a:cs typeface="Tahoma" panose="020B0604030504040204" pitchFamily="34" charset="0"/>
              </a:rPr>
              <a:t>This is a very sparse matrix! </a:t>
            </a:r>
          </a:p>
          <a:p>
            <a:pPr>
              <a:buNone/>
            </a:pPr>
            <a:endParaRPr lang="en-US" sz="1800"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4141353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9937" name="Picture 2" descr="spdvd">
            <a:extLst>
              <a:ext uri="{FF2B5EF4-FFF2-40B4-BE49-F238E27FC236}">
                <a16:creationId xmlns:a16="http://schemas.microsoft.com/office/drawing/2014/main" id="{AE56099B-7DF4-CE75-CC1C-B3CE9DD161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r="43524" b="459"/>
          <a:stretch>
            <a:fillRect/>
          </a:stretch>
        </p:blipFill>
        <p:spPr bwMode="auto">
          <a:xfrm>
            <a:off x="7239001" y="2514600"/>
            <a:ext cx="989135" cy="1332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38" name="Picture 3" descr="Dune-Movie-DVD">
            <a:extLst>
              <a:ext uri="{FF2B5EF4-FFF2-40B4-BE49-F238E27FC236}">
                <a16:creationId xmlns:a16="http://schemas.microsoft.com/office/drawing/2014/main" id="{72E4EA75-A602-E2BB-8D82-0692BC63E04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32700" y="1425818"/>
            <a:ext cx="912935" cy="11957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39" name="Picture 4" descr="troops_dvd_cover_high_res">
            <a:extLst>
              <a:ext uri="{FF2B5EF4-FFF2-40B4-BE49-F238E27FC236}">
                <a16:creationId xmlns:a16="http://schemas.microsoft.com/office/drawing/2014/main" id="{D6937A3B-7572-159F-864A-55DC4437C8A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2716"/>
          <a:stretch>
            <a:fillRect/>
          </a:stretch>
        </p:blipFill>
        <p:spPr bwMode="auto">
          <a:xfrm>
            <a:off x="4267201" y="896815"/>
            <a:ext cx="912935" cy="11957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40" name="Picture 5" descr="Madagascar-DVD-Cover">
            <a:extLst>
              <a:ext uri="{FF2B5EF4-FFF2-40B4-BE49-F238E27FC236}">
                <a16:creationId xmlns:a16="http://schemas.microsoft.com/office/drawing/2014/main" id="{8C0BAB19-8327-25C6-11AE-32CEDCF6073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l="50000"/>
          <a:stretch>
            <a:fillRect/>
          </a:stretch>
        </p:blipFill>
        <p:spPr bwMode="auto">
          <a:xfrm>
            <a:off x="6858000" y="4273062"/>
            <a:ext cx="1025769" cy="1263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41" name="Picture 6" descr="boy_icon">
            <a:extLst>
              <a:ext uri="{FF2B5EF4-FFF2-40B4-BE49-F238E27FC236}">
                <a16:creationId xmlns:a16="http://schemas.microsoft.com/office/drawing/2014/main" id="{3614DD8F-1FF3-4A61-BCF5-804302B544FD}"/>
              </a:ext>
            </a:extLst>
          </p:cNvPr>
          <p:cNvPicPr>
            <a:picLocks noChangeAspect="1" noChangeArrowheads="1"/>
          </p:cNvPicPr>
          <p:nvPr/>
        </p:nvPicPr>
        <p:blipFill>
          <a:blip r:embed="rId7">
            <a:clrChange>
              <a:clrFrom>
                <a:srgbClr val="FEFEFC"/>
              </a:clrFrom>
              <a:clrTo>
                <a:srgbClr val="FEFEFC">
                  <a:alpha val="0"/>
                </a:srgbClr>
              </a:clrTo>
            </a:clrChange>
            <a:extLst>
              <a:ext uri="{28A0092B-C50C-407E-A947-70E740481C1C}">
                <a14:useLocalDpi xmlns:a14="http://schemas.microsoft.com/office/drawing/2010/main" val="0"/>
              </a:ext>
            </a:extLst>
          </a:blip>
          <a:srcRect/>
          <a:stretch>
            <a:fillRect/>
          </a:stretch>
        </p:blipFill>
        <p:spPr bwMode="auto">
          <a:xfrm>
            <a:off x="3581401" y="4132384"/>
            <a:ext cx="514350" cy="4747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42" name="Picture 7" descr="boy-icon">
            <a:extLst>
              <a:ext uri="{FF2B5EF4-FFF2-40B4-BE49-F238E27FC236}">
                <a16:creationId xmlns:a16="http://schemas.microsoft.com/office/drawing/2014/main" id="{74309D7D-A229-7CA2-6E86-598841E04C8C}"/>
              </a:ext>
            </a:extLst>
          </p:cNvPr>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l="9445" r="21249" b="1563"/>
          <a:stretch>
            <a:fillRect/>
          </a:stretch>
        </p:blipFill>
        <p:spPr bwMode="auto">
          <a:xfrm>
            <a:off x="4038600" y="3077308"/>
            <a:ext cx="669681" cy="703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44" name="Picture 8" descr="drew%20final">
            <a:extLst>
              <a:ext uri="{FF2B5EF4-FFF2-40B4-BE49-F238E27FC236}">
                <a16:creationId xmlns:a16="http://schemas.microsoft.com/office/drawing/2014/main" id="{6A2E17BC-7348-4FCE-AB8A-4F69BD39B510}"/>
              </a:ext>
            </a:extLst>
          </p:cNvPr>
          <p:cNvPicPr>
            <a:picLocks noChangeAspect="1" noChangeArrowheads="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rcRect l="20271" r="21230" b="278"/>
          <a:stretch>
            <a:fillRect/>
          </a:stretch>
        </p:blipFill>
        <p:spPr bwMode="auto">
          <a:xfrm>
            <a:off x="4572000" y="3851031"/>
            <a:ext cx="738554" cy="829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9" descr="goodchild_jeremy-wog_boy-icon">
            <a:extLst>
              <a:ext uri="{FF2B5EF4-FFF2-40B4-BE49-F238E27FC236}">
                <a16:creationId xmlns:a16="http://schemas.microsoft.com/office/drawing/2014/main" id="{BE97BEEC-67DB-4580-0992-6D010A6C35E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l="27779" t="10742" r="19333" b="8611"/>
          <a:stretch>
            <a:fillRect/>
          </a:stretch>
        </p:blipFill>
        <p:spPr bwMode="auto">
          <a:xfrm>
            <a:off x="5562600" y="4132385"/>
            <a:ext cx="458666" cy="706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45" name="Picture 10" descr="istockphoto_1239124_girl_icon_design">
            <a:extLst>
              <a:ext uri="{FF2B5EF4-FFF2-40B4-BE49-F238E27FC236}">
                <a16:creationId xmlns:a16="http://schemas.microsoft.com/office/drawing/2014/main" id="{F489154A-F40F-B0BB-60EC-D3A3A940CE47}"/>
              </a:ext>
            </a:extLst>
          </p:cNvPr>
          <p:cNvPicPr>
            <a:picLocks noChangeAspect="1" noChangeArrowheads="1"/>
          </p:cNvPicPr>
          <p:nvPr/>
        </p:nvPicPr>
        <p:blipFill>
          <a:blip r:embed="rId11">
            <a:clrChange>
              <a:clrFrom>
                <a:srgbClr val="F39501"/>
              </a:clrFrom>
              <a:clrTo>
                <a:srgbClr val="F39501">
                  <a:alpha val="0"/>
                </a:srgbClr>
              </a:clrTo>
            </a:clrChange>
            <a:extLst>
              <a:ext uri="{28A0092B-C50C-407E-A947-70E740481C1C}">
                <a14:useLocalDpi xmlns:a14="http://schemas.microsoft.com/office/drawing/2010/main" val="0"/>
              </a:ext>
            </a:extLst>
          </a:blip>
          <a:srcRect/>
          <a:stretch>
            <a:fillRect/>
          </a:stretch>
        </p:blipFill>
        <p:spPr bwMode="auto">
          <a:xfrm>
            <a:off x="5334000" y="5046784"/>
            <a:ext cx="575897" cy="5627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46" name="Picture 11" descr="girl-3-128x128">
            <a:extLst>
              <a:ext uri="{FF2B5EF4-FFF2-40B4-BE49-F238E27FC236}">
                <a16:creationId xmlns:a16="http://schemas.microsoft.com/office/drawing/2014/main" id="{6BDA4415-6378-FB78-056D-92BA4758836D}"/>
              </a:ext>
            </a:extLst>
          </p:cNvPr>
          <p:cNvPicPr>
            <a:picLocks noChangeAspect="1" noChangeArrowheads="1"/>
          </p:cNvPicPr>
          <p:nvPr/>
        </p:nvPicPr>
        <p:blipFill>
          <a:blip r:embed="rId12">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5105400" y="3358662"/>
            <a:ext cx="574431" cy="530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47" name="prodImage" descr="http://ecx.images-amazon.com/images/I/51SBJSBY0HL._SS500_.jpg">
            <a:extLst>
              <a:ext uri="{FF2B5EF4-FFF2-40B4-BE49-F238E27FC236}">
                <a16:creationId xmlns:a16="http://schemas.microsoft.com/office/drawing/2014/main" id="{980BBCCB-E3CE-2A67-B881-BC8D23E071B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l="18816" t="2496" r="19008" b="4031"/>
          <a:stretch>
            <a:fillRect/>
          </a:stretch>
        </p:blipFill>
        <p:spPr bwMode="auto">
          <a:xfrm>
            <a:off x="1371600" y="2936631"/>
            <a:ext cx="892420" cy="1235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48" name="prodImage" descr="http://ecx.images-amazon.com/images/I/511coqiNuXL._SS500_.jpg">
            <a:extLst>
              <a:ext uri="{FF2B5EF4-FFF2-40B4-BE49-F238E27FC236}">
                <a16:creationId xmlns:a16="http://schemas.microsoft.com/office/drawing/2014/main" id="{E20F8877-2923-65E6-DEF3-AD6829AE0A55}"/>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l="15169" r="16512" b="1537"/>
          <a:stretch>
            <a:fillRect/>
          </a:stretch>
        </p:blipFill>
        <p:spPr bwMode="auto">
          <a:xfrm>
            <a:off x="1828800" y="4484077"/>
            <a:ext cx="931985" cy="1238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49" name="prodImage" descr="http://ecx.images-amazon.com/images/I/41E6E5C9RML._SS500_.jpg">
            <a:extLst>
              <a:ext uri="{FF2B5EF4-FFF2-40B4-BE49-F238E27FC236}">
                <a16:creationId xmlns:a16="http://schemas.microsoft.com/office/drawing/2014/main" id="{A8252FFF-05EF-6C87-8B59-9FBDBB4B63ED}"/>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l="24768" t="22272" r="25920" b="15359"/>
          <a:stretch>
            <a:fillRect/>
          </a:stretch>
        </p:blipFill>
        <p:spPr bwMode="auto">
          <a:xfrm>
            <a:off x="6438900" y="1198685"/>
            <a:ext cx="1116623" cy="1298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50" name="Line 15">
            <a:extLst>
              <a:ext uri="{FF2B5EF4-FFF2-40B4-BE49-F238E27FC236}">
                <a16:creationId xmlns:a16="http://schemas.microsoft.com/office/drawing/2014/main" id="{3B9CF615-5549-73AD-D3D7-E7AA132228E8}"/>
              </a:ext>
            </a:extLst>
          </p:cNvPr>
          <p:cNvSpPr>
            <a:spLocks noChangeShapeType="1"/>
          </p:cNvSpPr>
          <p:nvPr/>
        </p:nvSpPr>
        <p:spPr bwMode="auto">
          <a:xfrm flipH="1" flipV="1">
            <a:off x="2971800" y="2866293"/>
            <a:ext cx="577362" cy="1628043"/>
          </a:xfrm>
          <a:prstGeom prst="line">
            <a:avLst/>
          </a:prstGeom>
          <a:noFill/>
          <a:ln w="25400">
            <a:solidFill>
              <a:srgbClr val="339933"/>
            </a:solidFill>
            <a:round/>
            <a:headEnd/>
            <a:tailEnd/>
          </a:ln>
          <a:extLst>
            <a:ext uri="{909E8E84-426E-40DD-AFC4-6F175D3DCCD1}">
              <a14:hiddenFill xmlns:a14="http://schemas.microsoft.com/office/drawing/2010/main">
                <a:noFill/>
              </a14:hiddenFill>
            </a:ext>
          </a:extLst>
        </p:spPr>
        <p:txBody>
          <a:bodyPr wrap="none" anchor="ctr"/>
          <a:lstStyle/>
          <a:p>
            <a:endParaRPr lang="en-US" sz="2954"/>
          </a:p>
        </p:txBody>
      </p:sp>
      <p:sp>
        <p:nvSpPr>
          <p:cNvPr id="39951" name="Line 16">
            <a:extLst>
              <a:ext uri="{FF2B5EF4-FFF2-40B4-BE49-F238E27FC236}">
                <a16:creationId xmlns:a16="http://schemas.microsoft.com/office/drawing/2014/main" id="{98CE5620-4DB5-A387-CD32-D1E0FDB83857}"/>
              </a:ext>
            </a:extLst>
          </p:cNvPr>
          <p:cNvSpPr>
            <a:spLocks noChangeShapeType="1"/>
          </p:cNvSpPr>
          <p:nvPr/>
        </p:nvSpPr>
        <p:spPr bwMode="auto">
          <a:xfrm flipH="1">
            <a:off x="2895600" y="4484077"/>
            <a:ext cx="685800" cy="492369"/>
          </a:xfrm>
          <a:prstGeom prst="line">
            <a:avLst/>
          </a:prstGeom>
          <a:noFill/>
          <a:ln w="25400">
            <a:solidFill>
              <a:srgbClr val="339933"/>
            </a:solidFill>
            <a:round/>
            <a:headEnd/>
            <a:tailEnd/>
          </a:ln>
          <a:extLst>
            <a:ext uri="{909E8E84-426E-40DD-AFC4-6F175D3DCCD1}">
              <a14:hiddenFill xmlns:a14="http://schemas.microsoft.com/office/drawing/2010/main">
                <a:noFill/>
              </a14:hiddenFill>
            </a:ext>
          </a:extLst>
        </p:spPr>
        <p:txBody>
          <a:bodyPr wrap="none" anchor="ctr"/>
          <a:lstStyle/>
          <a:p>
            <a:endParaRPr lang="en-US" sz="2954"/>
          </a:p>
        </p:txBody>
      </p:sp>
      <p:sp>
        <p:nvSpPr>
          <p:cNvPr id="39952" name="Line 17">
            <a:extLst>
              <a:ext uri="{FF2B5EF4-FFF2-40B4-BE49-F238E27FC236}">
                <a16:creationId xmlns:a16="http://schemas.microsoft.com/office/drawing/2014/main" id="{09C063C1-9F97-B493-567E-B8AD2494A2DC}"/>
              </a:ext>
            </a:extLst>
          </p:cNvPr>
          <p:cNvSpPr>
            <a:spLocks noChangeShapeType="1"/>
          </p:cNvSpPr>
          <p:nvPr/>
        </p:nvSpPr>
        <p:spPr bwMode="auto">
          <a:xfrm flipH="1" flipV="1">
            <a:off x="2514600" y="3851031"/>
            <a:ext cx="1066800" cy="633046"/>
          </a:xfrm>
          <a:prstGeom prst="line">
            <a:avLst/>
          </a:prstGeom>
          <a:noFill/>
          <a:ln w="25400">
            <a:solidFill>
              <a:srgbClr val="339933"/>
            </a:solidFill>
            <a:round/>
            <a:headEnd/>
            <a:tailEnd/>
          </a:ln>
          <a:extLst>
            <a:ext uri="{909E8E84-426E-40DD-AFC4-6F175D3DCCD1}">
              <a14:hiddenFill xmlns:a14="http://schemas.microsoft.com/office/drawing/2010/main">
                <a:noFill/>
              </a14:hiddenFill>
            </a:ext>
          </a:extLst>
        </p:spPr>
        <p:txBody>
          <a:bodyPr wrap="none" anchor="ctr"/>
          <a:lstStyle/>
          <a:p>
            <a:endParaRPr lang="en-US" sz="2954"/>
          </a:p>
        </p:txBody>
      </p:sp>
      <p:sp>
        <p:nvSpPr>
          <p:cNvPr id="39953" name="Line 18">
            <a:extLst>
              <a:ext uri="{FF2B5EF4-FFF2-40B4-BE49-F238E27FC236}">
                <a16:creationId xmlns:a16="http://schemas.microsoft.com/office/drawing/2014/main" id="{3F52A044-ED21-DCDA-7AF7-5CDA9714EACE}"/>
              </a:ext>
            </a:extLst>
          </p:cNvPr>
          <p:cNvSpPr>
            <a:spLocks noChangeShapeType="1"/>
          </p:cNvSpPr>
          <p:nvPr/>
        </p:nvSpPr>
        <p:spPr bwMode="auto">
          <a:xfrm flipH="1" flipV="1">
            <a:off x="3124200" y="2725616"/>
            <a:ext cx="762000" cy="492369"/>
          </a:xfrm>
          <a:prstGeom prst="line">
            <a:avLst/>
          </a:prstGeom>
          <a:noFill/>
          <a:ln w="25400">
            <a:solidFill>
              <a:srgbClr val="339933"/>
            </a:solidFill>
            <a:round/>
            <a:headEnd/>
            <a:tailEnd/>
          </a:ln>
          <a:extLst>
            <a:ext uri="{909E8E84-426E-40DD-AFC4-6F175D3DCCD1}">
              <a14:hiddenFill xmlns:a14="http://schemas.microsoft.com/office/drawing/2010/main">
                <a:noFill/>
              </a14:hiddenFill>
            </a:ext>
          </a:extLst>
        </p:spPr>
        <p:txBody>
          <a:bodyPr wrap="none" anchor="ctr"/>
          <a:lstStyle/>
          <a:p>
            <a:endParaRPr lang="en-US" sz="2954"/>
          </a:p>
        </p:txBody>
      </p:sp>
      <p:sp>
        <p:nvSpPr>
          <p:cNvPr id="39954" name="Line 20">
            <a:extLst>
              <a:ext uri="{FF2B5EF4-FFF2-40B4-BE49-F238E27FC236}">
                <a16:creationId xmlns:a16="http://schemas.microsoft.com/office/drawing/2014/main" id="{FB235806-AC97-06F8-4C71-1F87D52EDAC5}"/>
              </a:ext>
            </a:extLst>
          </p:cNvPr>
          <p:cNvSpPr>
            <a:spLocks noChangeShapeType="1"/>
          </p:cNvSpPr>
          <p:nvPr/>
        </p:nvSpPr>
        <p:spPr bwMode="auto">
          <a:xfrm flipH="1">
            <a:off x="2514600" y="3217985"/>
            <a:ext cx="1397977" cy="422031"/>
          </a:xfrm>
          <a:prstGeom prst="line">
            <a:avLst/>
          </a:prstGeom>
          <a:noFill/>
          <a:ln w="25400">
            <a:solidFill>
              <a:srgbClr val="339933"/>
            </a:solidFill>
            <a:round/>
            <a:headEnd/>
            <a:tailEnd/>
          </a:ln>
          <a:extLst>
            <a:ext uri="{909E8E84-426E-40DD-AFC4-6F175D3DCCD1}">
              <a14:hiddenFill xmlns:a14="http://schemas.microsoft.com/office/drawing/2010/main">
                <a:noFill/>
              </a14:hiddenFill>
            </a:ext>
          </a:extLst>
        </p:spPr>
        <p:txBody>
          <a:bodyPr wrap="none" anchor="ctr"/>
          <a:lstStyle/>
          <a:p>
            <a:endParaRPr lang="en-US" sz="2954"/>
          </a:p>
        </p:txBody>
      </p:sp>
      <p:sp>
        <p:nvSpPr>
          <p:cNvPr id="39955" name="Line 21">
            <a:extLst>
              <a:ext uri="{FF2B5EF4-FFF2-40B4-BE49-F238E27FC236}">
                <a16:creationId xmlns:a16="http://schemas.microsoft.com/office/drawing/2014/main" id="{045F8CDE-5F56-0A2C-59F7-E597E432A501}"/>
              </a:ext>
            </a:extLst>
          </p:cNvPr>
          <p:cNvSpPr>
            <a:spLocks noChangeShapeType="1"/>
          </p:cNvSpPr>
          <p:nvPr/>
        </p:nvSpPr>
        <p:spPr bwMode="auto">
          <a:xfrm flipH="1">
            <a:off x="5562600" y="2584938"/>
            <a:ext cx="685800" cy="703385"/>
          </a:xfrm>
          <a:prstGeom prst="line">
            <a:avLst/>
          </a:prstGeom>
          <a:noFill/>
          <a:ln w="25400">
            <a:solidFill>
              <a:srgbClr val="339933"/>
            </a:solidFill>
            <a:round/>
            <a:headEnd/>
            <a:tailEnd/>
          </a:ln>
          <a:extLst>
            <a:ext uri="{909E8E84-426E-40DD-AFC4-6F175D3DCCD1}">
              <a14:hiddenFill xmlns:a14="http://schemas.microsoft.com/office/drawing/2010/main">
                <a:noFill/>
              </a14:hiddenFill>
            </a:ext>
          </a:extLst>
        </p:spPr>
        <p:txBody>
          <a:bodyPr wrap="none" anchor="ctr"/>
          <a:lstStyle/>
          <a:p>
            <a:endParaRPr lang="en-US" sz="2954"/>
          </a:p>
        </p:txBody>
      </p:sp>
      <p:sp>
        <p:nvSpPr>
          <p:cNvPr id="39956" name="Line 22">
            <a:extLst>
              <a:ext uri="{FF2B5EF4-FFF2-40B4-BE49-F238E27FC236}">
                <a16:creationId xmlns:a16="http://schemas.microsoft.com/office/drawing/2014/main" id="{7CA95856-196A-B1E0-8012-1E6BA59497AD}"/>
              </a:ext>
            </a:extLst>
          </p:cNvPr>
          <p:cNvSpPr>
            <a:spLocks noChangeShapeType="1"/>
          </p:cNvSpPr>
          <p:nvPr/>
        </p:nvSpPr>
        <p:spPr bwMode="auto">
          <a:xfrm>
            <a:off x="4953000" y="2303585"/>
            <a:ext cx="609600" cy="984738"/>
          </a:xfrm>
          <a:prstGeom prst="line">
            <a:avLst/>
          </a:prstGeom>
          <a:noFill/>
          <a:ln w="25400">
            <a:solidFill>
              <a:srgbClr val="339933"/>
            </a:solidFill>
            <a:round/>
            <a:headEnd/>
            <a:tailEnd/>
          </a:ln>
          <a:extLst>
            <a:ext uri="{909E8E84-426E-40DD-AFC4-6F175D3DCCD1}">
              <a14:hiddenFill xmlns:a14="http://schemas.microsoft.com/office/drawing/2010/main">
                <a:noFill/>
              </a14:hiddenFill>
            </a:ext>
          </a:extLst>
        </p:spPr>
        <p:txBody>
          <a:bodyPr wrap="none" anchor="ctr"/>
          <a:lstStyle/>
          <a:p>
            <a:endParaRPr lang="en-US" sz="2954"/>
          </a:p>
        </p:txBody>
      </p:sp>
      <p:sp>
        <p:nvSpPr>
          <p:cNvPr id="39957" name="Line 23">
            <a:extLst>
              <a:ext uri="{FF2B5EF4-FFF2-40B4-BE49-F238E27FC236}">
                <a16:creationId xmlns:a16="http://schemas.microsoft.com/office/drawing/2014/main" id="{6CCDBCC1-CC02-E2B9-014E-9D66581049B8}"/>
              </a:ext>
            </a:extLst>
          </p:cNvPr>
          <p:cNvSpPr>
            <a:spLocks noChangeShapeType="1"/>
          </p:cNvSpPr>
          <p:nvPr/>
        </p:nvSpPr>
        <p:spPr bwMode="auto">
          <a:xfrm flipH="1">
            <a:off x="5562600" y="2866292"/>
            <a:ext cx="1371600" cy="422031"/>
          </a:xfrm>
          <a:prstGeom prst="line">
            <a:avLst/>
          </a:prstGeom>
          <a:noFill/>
          <a:ln w="25400">
            <a:solidFill>
              <a:srgbClr val="339933"/>
            </a:solidFill>
            <a:round/>
            <a:headEnd/>
            <a:tailEnd/>
          </a:ln>
          <a:extLst>
            <a:ext uri="{909E8E84-426E-40DD-AFC4-6F175D3DCCD1}">
              <a14:hiddenFill xmlns:a14="http://schemas.microsoft.com/office/drawing/2010/main">
                <a:noFill/>
              </a14:hiddenFill>
            </a:ext>
          </a:extLst>
        </p:spPr>
        <p:txBody>
          <a:bodyPr wrap="none" anchor="ctr"/>
          <a:lstStyle/>
          <a:p>
            <a:endParaRPr lang="en-US" sz="2954"/>
          </a:p>
        </p:txBody>
      </p:sp>
      <p:sp>
        <p:nvSpPr>
          <p:cNvPr id="39958" name="Line 24">
            <a:extLst>
              <a:ext uri="{FF2B5EF4-FFF2-40B4-BE49-F238E27FC236}">
                <a16:creationId xmlns:a16="http://schemas.microsoft.com/office/drawing/2014/main" id="{C1D66458-A280-E71D-FB97-AA7AFC45DA12}"/>
              </a:ext>
            </a:extLst>
          </p:cNvPr>
          <p:cNvSpPr>
            <a:spLocks noChangeShapeType="1"/>
          </p:cNvSpPr>
          <p:nvPr/>
        </p:nvSpPr>
        <p:spPr bwMode="auto">
          <a:xfrm flipH="1">
            <a:off x="6172200" y="3710354"/>
            <a:ext cx="762000" cy="633046"/>
          </a:xfrm>
          <a:prstGeom prst="line">
            <a:avLst/>
          </a:prstGeom>
          <a:noFill/>
          <a:ln w="25400">
            <a:solidFill>
              <a:srgbClr val="339933"/>
            </a:solidFill>
            <a:round/>
            <a:headEnd/>
            <a:tailEnd/>
          </a:ln>
          <a:extLst>
            <a:ext uri="{909E8E84-426E-40DD-AFC4-6F175D3DCCD1}">
              <a14:hiddenFill xmlns:a14="http://schemas.microsoft.com/office/drawing/2010/main">
                <a:noFill/>
              </a14:hiddenFill>
            </a:ext>
          </a:extLst>
        </p:spPr>
        <p:txBody>
          <a:bodyPr wrap="none" anchor="ctr"/>
          <a:lstStyle/>
          <a:p>
            <a:endParaRPr lang="en-US" sz="2954"/>
          </a:p>
        </p:txBody>
      </p:sp>
      <p:sp>
        <p:nvSpPr>
          <p:cNvPr id="39959" name="Line 25">
            <a:extLst>
              <a:ext uri="{FF2B5EF4-FFF2-40B4-BE49-F238E27FC236}">
                <a16:creationId xmlns:a16="http://schemas.microsoft.com/office/drawing/2014/main" id="{8F85AF41-8F50-515B-5AFC-76D79DC5BB53}"/>
              </a:ext>
            </a:extLst>
          </p:cNvPr>
          <p:cNvSpPr>
            <a:spLocks noChangeShapeType="1"/>
          </p:cNvSpPr>
          <p:nvPr/>
        </p:nvSpPr>
        <p:spPr bwMode="auto">
          <a:xfrm flipH="1" flipV="1">
            <a:off x="6172200" y="4343400"/>
            <a:ext cx="533400" cy="633046"/>
          </a:xfrm>
          <a:prstGeom prst="line">
            <a:avLst/>
          </a:prstGeom>
          <a:noFill/>
          <a:ln w="25400">
            <a:solidFill>
              <a:srgbClr val="339933"/>
            </a:solidFill>
            <a:round/>
            <a:headEnd/>
            <a:tailEnd/>
          </a:ln>
          <a:extLst>
            <a:ext uri="{909E8E84-426E-40DD-AFC4-6F175D3DCCD1}">
              <a14:hiddenFill xmlns:a14="http://schemas.microsoft.com/office/drawing/2010/main">
                <a:noFill/>
              </a14:hiddenFill>
            </a:ext>
          </a:extLst>
        </p:spPr>
        <p:txBody>
          <a:bodyPr wrap="none" anchor="ctr"/>
          <a:lstStyle/>
          <a:p>
            <a:endParaRPr lang="en-US" sz="2954"/>
          </a:p>
        </p:txBody>
      </p:sp>
      <p:sp>
        <p:nvSpPr>
          <p:cNvPr id="39960" name="Line 26">
            <a:extLst>
              <a:ext uri="{FF2B5EF4-FFF2-40B4-BE49-F238E27FC236}">
                <a16:creationId xmlns:a16="http://schemas.microsoft.com/office/drawing/2014/main" id="{ECC58E66-1DB6-2C27-AB3A-B0A31F138538}"/>
              </a:ext>
            </a:extLst>
          </p:cNvPr>
          <p:cNvSpPr>
            <a:spLocks noChangeShapeType="1"/>
          </p:cNvSpPr>
          <p:nvPr/>
        </p:nvSpPr>
        <p:spPr bwMode="auto">
          <a:xfrm flipH="1">
            <a:off x="6172200" y="2725615"/>
            <a:ext cx="304800" cy="1617785"/>
          </a:xfrm>
          <a:prstGeom prst="line">
            <a:avLst/>
          </a:prstGeom>
          <a:noFill/>
          <a:ln w="25400">
            <a:solidFill>
              <a:srgbClr val="339933"/>
            </a:solidFill>
            <a:round/>
            <a:headEnd/>
            <a:tailEnd/>
          </a:ln>
          <a:extLst>
            <a:ext uri="{909E8E84-426E-40DD-AFC4-6F175D3DCCD1}">
              <a14:hiddenFill xmlns:a14="http://schemas.microsoft.com/office/drawing/2010/main">
                <a:noFill/>
              </a14:hiddenFill>
            </a:ext>
          </a:extLst>
        </p:spPr>
        <p:txBody>
          <a:bodyPr wrap="none" anchor="ctr"/>
          <a:lstStyle/>
          <a:p>
            <a:endParaRPr lang="en-US" sz="2954"/>
          </a:p>
        </p:txBody>
      </p:sp>
      <p:sp>
        <p:nvSpPr>
          <p:cNvPr id="39961" name="Line 27">
            <a:extLst>
              <a:ext uri="{FF2B5EF4-FFF2-40B4-BE49-F238E27FC236}">
                <a16:creationId xmlns:a16="http://schemas.microsoft.com/office/drawing/2014/main" id="{C2F084F3-E1C6-630C-110B-112EAA210B96}"/>
              </a:ext>
            </a:extLst>
          </p:cNvPr>
          <p:cNvSpPr>
            <a:spLocks noChangeShapeType="1"/>
          </p:cNvSpPr>
          <p:nvPr/>
        </p:nvSpPr>
        <p:spPr bwMode="auto">
          <a:xfrm>
            <a:off x="3276600" y="2514600"/>
            <a:ext cx="2286000" cy="773723"/>
          </a:xfrm>
          <a:prstGeom prst="line">
            <a:avLst/>
          </a:prstGeom>
          <a:noFill/>
          <a:ln w="25400">
            <a:solidFill>
              <a:srgbClr val="339933"/>
            </a:solidFill>
            <a:round/>
            <a:headEnd/>
            <a:tailEnd/>
          </a:ln>
          <a:extLst>
            <a:ext uri="{909E8E84-426E-40DD-AFC4-6F175D3DCCD1}">
              <a14:hiddenFill xmlns:a14="http://schemas.microsoft.com/office/drawing/2010/main">
                <a:noFill/>
              </a14:hiddenFill>
            </a:ext>
          </a:extLst>
        </p:spPr>
        <p:txBody>
          <a:bodyPr wrap="none" anchor="ctr"/>
          <a:lstStyle/>
          <a:p>
            <a:endParaRPr lang="en-US" sz="2954"/>
          </a:p>
        </p:txBody>
      </p:sp>
      <p:sp>
        <p:nvSpPr>
          <p:cNvPr id="39962" name="Line 28">
            <a:extLst>
              <a:ext uri="{FF2B5EF4-FFF2-40B4-BE49-F238E27FC236}">
                <a16:creationId xmlns:a16="http://schemas.microsoft.com/office/drawing/2014/main" id="{45AD8E06-5BA3-25AD-AFDB-258D1D021B7B}"/>
              </a:ext>
            </a:extLst>
          </p:cNvPr>
          <p:cNvSpPr>
            <a:spLocks noChangeShapeType="1"/>
          </p:cNvSpPr>
          <p:nvPr/>
        </p:nvSpPr>
        <p:spPr bwMode="auto">
          <a:xfrm flipH="1">
            <a:off x="4648200" y="5609492"/>
            <a:ext cx="1981200" cy="140677"/>
          </a:xfrm>
          <a:prstGeom prst="line">
            <a:avLst/>
          </a:prstGeom>
          <a:noFill/>
          <a:ln w="25400">
            <a:solidFill>
              <a:srgbClr val="339933"/>
            </a:solidFill>
            <a:round/>
            <a:headEnd/>
            <a:tailEnd/>
          </a:ln>
          <a:extLst>
            <a:ext uri="{909E8E84-426E-40DD-AFC4-6F175D3DCCD1}">
              <a14:hiddenFill xmlns:a14="http://schemas.microsoft.com/office/drawing/2010/main">
                <a:noFill/>
              </a14:hiddenFill>
            </a:ext>
          </a:extLst>
        </p:spPr>
        <p:txBody>
          <a:bodyPr wrap="none" anchor="ctr"/>
          <a:lstStyle/>
          <a:p>
            <a:endParaRPr lang="en-US" sz="2954"/>
          </a:p>
        </p:txBody>
      </p:sp>
      <p:sp>
        <p:nvSpPr>
          <p:cNvPr id="39963" name="Line 29">
            <a:extLst>
              <a:ext uri="{FF2B5EF4-FFF2-40B4-BE49-F238E27FC236}">
                <a16:creationId xmlns:a16="http://schemas.microsoft.com/office/drawing/2014/main" id="{5A8DADCB-C47B-EDB5-788A-4B2C429FA33F}"/>
              </a:ext>
            </a:extLst>
          </p:cNvPr>
          <p:cNvSpPr>
            <a:spLocks noChangeShapeType="1"/>
          </p:cNvSpPr>
          <p:nvPr/>
        </p:nvSpPr>
        <p:spPr bwMode="auto">
          <a:xfrm flipH="1" flipV="1">
            <a:off x="2895600" y="5539154"/>
            <a:ext cx="1066800" cy="211015"/>
          </a:xfrm>
          <a:prstGeom prst="line">
            <a:avLst/>
          </a:prstGeom>
          <a:noFill/>
          <a:ln w="25400">
            <a:solidFill>
              <a:srgbClr val="339933"/>
            </a:solidFill>
            <a:round/>
            <a:headEnd/>
            <a:tailEnd/>
          </a:ln>
          <a:extLst>
            <a:ext uri="{909E8E84-426E-40DD-AFC4-6F175D3DCCD1}">
              <a14:hiddenFill xmlns:a14="http://schemas.microsoft.com/office/drawing/2010/main">
                <a:noFill/>
              </a14:hiddenFill>
            </a:ext>
          </a:extLst>
        </p:spPr>
        <p:txBody>
          <a:bodyPr wrap="none" anchor="ctr"/>
          <a:lstStyle/>
          <a:p>
            <a:endParaRPr lang="en-US" sz="2954"/>
          </a:p>
        </p:txBody>
      </p:sp>
      <p:sp>
        <p:nvSpPr>
          <p:cNvPr id="39964" name="Line 30">
            <a:extLst>
              <a:ext uri="{FF2B5EF4-FFF2-40B4-BE49-F238E27FC236}">
                <a16:creationId xmlns:a16="http://schemas.microsoft.com/office/drawing/2014/main" id="{3CF6E321-2BB1-5908-B2B6-441CD4EDC813}"/>
              </a:ext>
            </a:extLst>
          </p:cNvPr>
          <p:cNvSpPr>
            <a:spLocks noChangeShapeType="1"/>
          </p:cNvSpPr>
          <p:nvPr/>
        </p:nvSpPr>
        <p:spPr bwMode="auto">
          <a:xfrm flipH="1">
            <a:off x="5943600" y="5117123"/>
            <a:ext cx="685800" cy="140677"/>
          </a:xfrm>
          <a:prstGeom prst="line">
            <a:avLst/>
          </a:prstGeom>
          <a:noFill/>
          <a:ln w="25400">
            <a:solidFill>
              <a:srgbClr val="339933"/>
            </a:solidFill>
            <a:round/>
            <a:headEnd/>
            <a:tailEnd/>
          </a:ln>
          <a:extLst>
            <a:ext uri="{909E8E84-426E-40DD-AFC4-6F175D3DCCD1}">
              <a14:hiddenFill xmlns:a14="http://schemas.microsoft.com/office/drawing/2010/main">
                <a:noFill/>
              </a14:hiddenFill>
            </a:ext>
          </a:extLst>
        </p:spPr>
        <p:txBody>
          <a:bodyPr wrap="none" anchor="ctr"/>
          <a:lstStyle/>
          <a:p>
            <a:endParaRPr lang="en-US" sz="2954"/>
          </a:p>
        </p:txBody>
      </p:sp>
      <p:grpSp>
        <p:nvGrpSpPr>
          <p:cNvPr id="2" name="Group 31">
            <a:extLst>
              <a:ext uri="{FF2B5EF4-FFF2-40B4-BE49-F238E27FC236}">
                <a16:creationId xmlns:a16="http://schemas.microsoft.com/office/drawing/2014/main" id="{D3008774-6F9E-453D-7485-AAEF76336456}"/>
              </a:ext>
            </a:extLst>
          </p:cNvPr>
          <p:cNvGrpSpPr>
            <a:grpSpLocks/>
          </p:cNvGrpSpPr>
          <p:nvPr/>
        </p:nvGrpSpPr>
        <p:grpSpPr bwMode="auto">
          <a:xfrm>
            <a:off x="2514600" y="3780692"/>
            <a:ext cx="1905000" cy="1336431"/>
            <a:chOff x="1584" y="2400"/>
            <a:chExt cx="1248" cy="912"/>
          </a:xfrm>
        </p:grpSpPr>
        <p:sp>
          <p:nvSpPr>
            <p:cNvPr id="4" name="Line 32">
              <a:extLst>
                <a:ext uri="{FF2B5EF4-FFF2-40B4-BE49-F238E27FC236}">
                  <a16:creationId xmlns:a16="http://schemas.microsoft.com/office/drawing/2014/main" id="{7DFF62F0-8464-71B9-13D2-FDD16B4C59FD}"/>
                </a:ext>
              </a:extLst>
            </p:cNvPr>
            <p:cNvSpPr>
              <a:spLocks noChangeShapeType="1"/>
            </p:cNvSpPr>
            <p:nvPr/>
          </p:nvSpPr>
          <p:spPr bwMode="auto">
            <a:xfrm flipH="1">
              <a:off x="1861" y="2784"/>
              <a:ext cx="971" cy="528"/>
            </a:xfrm>
            <a:prstGeom prst="line">
              <a:avLst/>
            </a:prstGeom>
            <a:noFill/>
            <a:ln w="25400" cap="rnd">
              <a:solidFill>
                <a:schemeClr val="accent2"/>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en-US" sz="2954"/>
            </a:p>
          </p:txBody>
        </p:sp>
        <p:sp>
          <p:nvSpPr>
            <p:cNvPr id="39972" name="Line 33">
              <a:extLst>
                <a:ext uri="{FF2B5EF4-FFF2-40B4-BE49-F238E27FC236}">
                  <a16:creationId xmlns:a16="http://schemas.microsoft.com/office/drawing/2014/main" id="{12B43B45-116E-4045-7346-33A193093825}"/>
                </a:ext>
              </a:extLst>
            </p:cNvPr>
            <p:cNvSpPr>
              <a:spLocks noChangeShapeType="1"/>
            </p:cNvSpPr>
            <p:nvPr/>
          </p:nvSpPr>
          <p:spPr bwMode="auto">
            <a:xfrm flipH="1" flipV="1">
              <a:off x="1584" y="2400"/>
              <a:ext cx="1248" cy="384"/>
            </a:xfrm>
            <a:prstGeom prst="line">
              <a:avLst/>
            </a:prstGeom>
            <a:noFill/>
            <a:ln w="25400" cap="rnd">
              <a:solidFill>
                <a:schemeClr val="accent2"/>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en-US" sz="2954"/>
            </a:p>
          </p:txBody>
        </p:sp>
      </p:grpSp>
      <p:pic>
        <p:nvPicPr>
          <p:cNvPr id="39966" name="Picture 34" descr="boy-1-128x128">
            <a:extLst>
              <a:ext uri="{FF2B5EF4-FFF2-40B4-BE49-F238E27FC236}">
                <a16:creationId xmlns:a16="http://schemas.microsoft.com/office/drawing/2014/main" id="{7DE358A5-1030-9AA4-7C63-18BA460587E8}"/>
              </a:ext>
            </a:extLst>
          </p:cNvPr>
          <p:cNvPicPr>
            <a:picLocks noChangeAspect="1" noChangeArrowheads="1"/>
          </p:cNvPicPr>
          <p:nvPr/>
        </p:nvPicPr>
        <p:blipFill>
          <a:blip r:embed="rId16">
            <a:clrChange>
              <a:clrFrom>
                <a:srgbClr val="000000"/>
              </a:clrFrom>
              <a:clrTo>
                <a:srgbClr val="000000">
                  <a:alpha val="0"/>
                </a:srgbClr>
              </a:clrTo>
            </a:clrChange>
            <a:extLst>
              <a:ext uri="{28A0092B-C50C-407E-A947-70E740481C1C}">
                <a14:useLocalDpi xmlns:a14="http://schemas.microsoft.com/office/drawing/2010/main" val="0"/>
              </a:ext>
            </a:extLst>
          </a:blip>
          <a:srcRect l="11812" r="14063" b="-563"/>
          <a:stretch>
            <a:fillRect/>
          </a:stretch>
        </p:blipFill>
        <p:spPr bwMode="auto">
          <a:xfrm>
            <a:off x="4038601" y="5468815"/>
            <a:ext cx="507023" cy="63451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39971" name="Oval 35">
            <a:extLst>
              <a:ext uri="{FF2B5EF4-FFF2-40B4-BE49-F238E27FC236}">
                <a16:creationId xmlns:a16="http://schemas.microsoft.com/office/drawing/2014/main" id="{4AB79072-3872-F943-3B2C-DD2B8996BDAC}"/>
              </a:ext>
            </a:extLst>
          </p:cNvPr>
          <p:cNvSpPr>
            <a:spLocks noChangeArrowheads="1"/>
          </p:cNvSpPr>
          <p:nvPr/>
        </p:nvSpPr>
        <p:spPr bwMode="auto">
          <a:xfrm>
            <a:off x="1447800" y="1107831"/>
            <a:ext cx="1981200" cy="1828800"/>
          </a:xfrm>
          <a:prstGeom prst="ellipse">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charset="0"/>
                <a:ea typeface="ＭＳ Ｐゴシック" panose="020B0600070205080204" pitchFamily="34" charset="-128"/>
              </a:defRPr>
            </a:lvl1pPr>
            <a:lvl2pPr marL="742950" indent="-285750">
              <a:defRPr sz="2400">
                <a:solidFill>
                  <a:schemeClr val="tx1"/>
                </a:solidFill>
                <a:latin typeface="Times" charset="0"/>
                <a:ea typeface="ＭＳ Ｐゴシック" panose="020B0600070205080204" pitchFamily="34" charset="-128"/>
              </a:defRPr>
            </a:lvl2pPr>
            <a:lvl3pPr marL="1143000" indent="-228600">
              <a:defRPr sz="2400">
                <a:solidFill>
                  <a:schemeClr val="tx1"/>
                </a:solidFill>
                <a:latin typeface="Times" charset="0"/>
                <a:ea typeface="ＭＳ Ｐゴシック" panose="020B0600070205080204" pitchFamily="34" charset="-128"/>
              </a:defRPr>
            </a:lvl3pPr>
            <a:lvl4pPr marL="1600200" indent="-228600">
              <a:defRPr sz="2400">
                <a:solidFill>
                  <a:schemeClr val="tx1"/>
                </a:solidFill>
                <a:latin typeface="Times" charset="0"/>
                <a:ea typeface="ＭＳ Ｐゴシック" panose="020B0600070205080204" pitchFamily="34" charset="-128"/>
              </a:defRPr>
            </a:lvl4pPr>
            <a:lvl5pPr marL="2057400" indent="-228600">
              <a:defRPr sz="2400">
                <a:solidFill>
                  <a:schemeClr val="tx1"/>
                </a:solidFill>
                <a:latin typeface="Times"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9pPr>
          </a:lstStyle>
          <a:p>
            <a:pPr algn="ctr"/>
            <a:endParaRPr lang="en-GB" altLang="en-US" sz="2215"/>
          </a:p>
        </p:txBody>
      </p:sp>
      <p:sp>
        <p:nvSpPr>
          <p:cNvPr id="39968" name="Rectangle 36">
            <a:extLst>
              <a:ext uri="{FF2B5EF4-FFF2-40B4-BE49-F238E27FC236}">
                <a16:creationId xmlns:a16="http://schemas.microsoft.com/office/drawing/2014/main" id="{7E0FF56A-B651-45A5-1A6B-0879DCC469D0}"/>
              </a:ext>
            </a:extLst>
          </p:cNvPr>
          <p:cNvSpPr>
            <a:spLocks noGrp="1" noChangeArrowheads="1"/>
          </p:cNvSpPr>
          <p:nvPr>
            <p:ph type="title"/>
          </p:nvPr>
        </p:nvSpPr>
        <p:spPr>
          <a:xfrm>
            <a:off x="178777" y="370743"/>
            <a:ext cx="8037635" cy="492369"/>
          </a:xfrm>
        </p:spPr>
        <p:txBody>
          <a:bodyPr/>
          <a:lstStyle/>
          <a:p>
            <a:r>
              <a:rPr lang="en-US" altLang="en-US" dirty="0">
                <a:ea typeface="ＭＳ Ｐゴシック" panose="020B0600070205080204" pitchFamily="34" charset="-128"/>
              </a:rPr>
              <a:t>Similarities:  Nearest Neighbors</a:t>
            </a:r>
            <a:endParaRPr lang="en-GB" altLang="en-US" dirty="0">
              <a:ea typeface="ＭＳ Ｐゴシック" panose="020B0600070205080204" pitchFamily="34" charset="-128"/>
            </a:endParaRPr>
          </a:p>
        </p:txBody>
      </p:sp>
      <p:sp>
        <p:nvSpPr>
          <p:cNvPr id="39969" name="Slide Number Placeholder 35">
            <a:extLst>
              <a:ext uri="{FF2B5EF4-FFF2-40B4-BE49-F238E27FC236}">
                <a16:creationId xmlns:a16="http://schemas.microsoft.com/office/drawing/2014/main" id="{8E8F1B39-74CE-A9CF-52D3-85DAEEB9ED8A}"/>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215">
                <a:solidFill>
                  <a:schemeClr val="tx1"/>
                </a:solidFill>
                <a:latin typeface="Times" charset="0"/>
                <a:ea typeface="ＭＳ Ｐゴシック" panose="020B0600070205080204" pitchFamily="34" charset="-128"/>
              </a:defRPr>
            </a:lvl1pPr>
            <a:lvl2pPr marL="685817" indent="-263776">
              <a:defRPr sz="2215">
                <a:solidFill>
                  <a:schemeClr val="tx1"/>
                </a:solidFill>
                <a:latin typeface="Times" charset="0"/>
                <a:ea typeface="ＭＳ Ｐゴシック" panose="020B0600070205080204" pitchFamily="34" charset="-128"/>
              </a:defRPr>
            </a:lvl2pPr>
            <a:lvl3pPr marL="1055103" indent="-211021">
              <a:defRPr sz="2215">
                <a:solidFill>
                  <a:schemeClr val="tx1"/>
                </a:solidFill>
                <a:latin typeface="Times" charset="0"/>
                <a:ea typeface="ＭＳ Ｐゴシック" panose="020B0600070205080204" pitchFamily="34" charset="-128"/>
              </a:defRPr>
            </a:lvl3pPr>
            <a:lvl4pPr marL="1477145" indent="-211021">
              <a:defRPr sz="2215">
                <a:solidFill>
                  <a:schemeClr val="tx1"/>
                </a:solidFill>
                <a:latin typeface="Times" charset="0"/>
                <a:ea typeface="ＭＳ Ｐゴシック" panose="020B0600070205080204" pitchFamily="34" charset="-128"/>
              </a:defRPr>
            </a:lvl4pPr>
            <a:lvl5pPr marL="1899186" indent="-211021">
              <a:defRPr sz="2215">
                <a:solidFill>
                  <a:schemeClr val="tx1"/>
                </a:solidFill>
                <a:latin typeface="Times" charset="0"/>
                <a:ea typeface="ＭＳ Ｐゴシック" panose="020B0600070205080204" pitchFamily="34" charset="-128"/>
              </a:defRPr>
            </a:lvl5pPr>
            <a:lvl6pPr marL="2321227" indent="-211021" eaLnBrk="0" fontAlgn="base" hangingPunct="0">
              <a:spcBef>
                <a:spcPct val="0"/>
              </a:spcBef>
              <a:spcAft>
                <a:spcPct val="0"/>
              </a:spcAft>
              <a:defRPr sz="2215">
                <a:solidFill>
                  <a:schemeClr val="tx1"/>
                </a:solidFill>
                <a:latin typeface="Times" charset="0"/>
                <a:ea typeface="ＭＳ Ｐゴシック" panose="020B0600070205080204" pitchFamily="34" charset="-128"/>
              </a:defRPr>
            </a:lvl6pPr>
            <a:lvl7pPr marL="2743269" indent="-211021" eaLnBrk="0" fontAlgn="base" hangingPunct="0">
              <a:spcBef>
                <a:spcPct val="0"/>
              </a:spcBef>
              <a:spcAft>
                <a:spcPct val="0"/>
              </a:spcAft>
              <a:defRPr sz="2215">
                <a:solidFill>
                  <a:schemeClr val="tx1"/>
                </a:solidFill>
                <a:latin typeface="Times" charset="0"/>
                <a:ea typeface="ＭＳ Ｐゴシック" panose="020B0600070205080204" pitchFamily="34" charset="-128"/>
              </a:defRPr>
            </a:lvl7pPr>
            <a:lvl8pPr marL="3165310" indent="-211021" eaLnBrk="0" fontAlgn="base" hangingPunct="0">
              <a:spcBef>
                <a:spcPct val="0"/>
              </a:spcBef>
              <a:spcAft>
                <a:spcPct val="0"/>
              </a:spcAft>
              <a:defRPr sz="2215">
                <a:solidFill>
                  <a:schemeClr val="tx1"/>
                </a:solidFill>
                <a:latin typeface="Times" charset="0"/>
                <a:ea typeface="ＭＳ Ｐゴシック" panose="020B0600070205080204" pitchFamily="34" charset="-128"/>
              </a:defRPr>
            </a:lvl8pPr>
            <a:lvl9pPr marL="3587351" indent="-211021" eaLnBrk="0" fontAlgn="base" hangingPunct="0">
              <a:spcBef>
                <a:spcPct val="0"/>
              </a:spcBef>
              <a:spcAft>
                <a:spcPct val="0"/>
              </a:spcAft>
              <a:defRPr sz="2215">
                <a:solidFill>
                  <a:schemeClr val="tx1"/>
                </a:solidFill>
                <a:latin typeface="Times" charset="0"/>
                <a:ea typeface="ＭＳ Ｐゴシック" panose="020B0600070205080204" pitchFamily="34" charset="-128"/>
              </a:defRPr>
            </a:lvl9pPr>
          </a:lstStyle>
          <a:p>
            <a:fld id="{B812B481-B9BC-E04C-BAC3-3C3C0A74C491}" type="slidenum">
              <a:rPr lang="en-US" altLang="en-US" sz="1292"/>
              <a:pPr/>
              <a:t>14</a:t>
            </a:fld>
            <a:endParaRPr lang="en-US" altLang="en-US" sz="1292"/>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39944"/>
                                        </p:tgtEl>
                                        <p:attrNameLst>
                                          <p:attrName>style.visibility</p:attrName>
                                        </p:attrNameLst>
                                      </p:cBhvr>
                                      <p:to>
                                        <p:strVal val="visible"/>
                                      </p:to>
                                    </p:set>
                                    <p:animEffect transition="in" filter="dissolve">
                                      <p:cBhvr>
                                        <p:cTn id="7" dur="500"/>
                                        <p:tgtEl>
                                          <p:spTgt spid="3994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2"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right)">
                                      <p:cBhvr>
                                        <p:cTn id="12" dur="500"/>
                                        <p:tgtEl>
                                          <p:spTgt spid="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nodeType="clickEffect">
                                  <p:stCondLst>
                                    <p:cond delay="0"/>
                                  </p:stCondLst>
                                  <p:childTnLst>
                                    <p:set>
                                      <p:cBhvr>
                                        <p:cTn id="16" dur="1" fill="hold">
                                          <p:stCondLst>
                                            <p:cond delay="0"/>
                                          </p:stCondLst>
                                        </p:cTn>
                                        <p:tgtEl>
                                          <p:spTgt spid="39971"/>
                                        </p:tgtEl>
                                        <p:attrNameLst>
                                          <p:attrName>style.visibility</p:attrName>
                                        </p:attrNameLst>
                                      </p:cBhvr>
                                      <p:to>
                                        <p:strVal val="visible"/>
                                      </p:to>
                                    </p:set>
                                    <p:animEffect transition="in" filter="dissolve">
                                      <p:cBhvr>
                                        <p:cTn id="17" dur="500"/>
                                        <p:tgtEl>
                                          <p:spTgt spid="399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71" grpId="0" animBg="1" autoUpdateAnimBg="0"/>
    </p:bld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61" name="Rectangle 2">
            <a:extLst>
              <a:ext uri="{FF2B5EF4-FFF2-40B4-BE49-F238E27FC236}">
                <a16:creationId xmlns:a16="http://schemas.microsoft.com/office/drawing/2014/main" id="{767C49EE-3A05-E46E-3B9D-63B890011DEE}"/>
              </a:ext>
            </a:extLst>
          </p:cNvPr>
          <p:cNvSpPr>
            <a:spLocks noGrp="1" noChangeArrowheads="1"/>
          </p:cNvSpPr>
          <p:nvPr>
            <p:ph type="title"/>
          </p:nvPr>
        </p:nvSpPr>
        <p:spPr>
          <a:xfrm>
            <a:off x="457200" y="263769"/>
            <a:ext cx="8229600" cy="1055077"/>
          </a:xfrm>
        </p:spPr>
        <p:txBody>
          <a:bodyPr/>
          <a:lstStyle/>
          <a:p>
            <a:r>
              <a:rPr lang="en-US" altLang="en-US">
                <a:ea typeface="ＭＳ Ｐゴシック" panose="020B0600070205080204" pitchFamily="34" charset="-128"/>
              </a:rPr>
              <a:t>Nearest Neighbors</a:t>
            </a:r>
          </a:p>
        </p:txBody>
      </p:sp>
      <p:graphicFrame>
        <p:nvGraphicFramePr>
          <p:cNvPr id="41987" name="Group 3">
            <a:extLst>
              <a:ext uri="{FF2B5EF4-FFF2-40B4-BE49-F238E27FC236}">
                <a16:creationId xmlns:a16="http://schemas.microsoft.com/office/drawing/2014/main" id="{F8E8B5D0-EEF8-6DAF-A76B-BF9A00D430B0}"/>
              </a:ext>
            </a:extLst>
          </p:cNvPr>
          <p:cNvGraphicFramePr>
            <a:graphicFrameLocks noGrp="1"/>
          </p:cNvGraphicFramePr>
          <p:nvPr/>
        </p:nvGraphicFramePr>
        <p:xfrm>
          <a:off x="1371600" y="1654420"/>
          <a:ext cx="6604489" cy="3744062"/>
        </p:xfrm>
        <a:graphic>
          <a:graphicData uri="http://schemas.openxmlformats.org/drawingml/2006/table">
            <a:tbl>
              <a:tblPr rtl="1"/>
              <a:tblGrid>
                <a:gridCol w="508489">
                  <a:extLst>
                    <a:ext uri="{9D8B030D-6E8A-4147-A177-3AD203B41FA5}">
                      <a16:colId xmlns:a16="http://schemas.microsoft.com/office/drawing/2014/main" val="3426217768"/>
                    </a:ext>
                  </a:extLst>
                </a:gridCol>
                <a:gridCol w="507023">
                  <a:extLst>
                    <a:ext uri="{9D8B030D-6E8A-4147-A177-3AD203B41FA5}">
                      <a16:colId xmlns:a16="http://schemas.microsoft.com/office/drawing/2014/main" val="1187443322"/>
                    </a:ext>
                  </a:extLst>
                </a:gridCol>
                <a:gridCol w="508488">
                  <a:extLst>
                    <a:ext uri="{9D8B030D-6E8A-4147-A177-3AD203B41FA5}">
                      <a16:colId xmlns:a16="http://schemas.microsoft.com/office/drawing/2014/main" val="2185311120"/>
                    </a:ext>
                  </a:extLst>
                </a:gridCol>
                <a:gridCol w="508489">
                  <a:extLst>
                    <a:ext uri="{9D8B030D-6E8A-4147-A177-3AD203B41FA5}">
                      <a16:colId xmlns:a16="http://schemas.microsoft.com/office/drawing/2014/main" val="3799666034"/>
                    </a:ext>
                  </a:extLst>
                </a:gridCol>
                <a:gridCol w="507023">
                  <a:extLst>
                    <a:ext uri="{9D8B030D-6E8A-4147-A177-3AD203B41FA5}">
                      <a16:colId xmlns:a16="http://schemas.microsoft.com/office/drawing/2014/main" val="3405335098"/>
                    </a:ext>
                  </a:extLst>
                </a:gridCol>
                <a:gridCol w="508488">
                  <a:extLst>
                    <a:ext uri="{9D8B030D-6E8A-4147-A177-3AD203B41FA5}">
                      <a16:colId xmlns:a16="http://schemas.microsoft.com/office/drawing/2014/main" val="3805469512"/>
                    </a:ext>
                  </a:extLst>
                </a:gridCol>
                <a:gridCol w="508489">
                  <a:extLst>
                    <a:ext uri="{9D8B030D-6E8A-4147-A177-3AD203B41FA5}">
                      <a16:colId xmlns:a16="http://schemas.microsoft.com/office/drawing/2014/main" val="2723737072"/>
                    </a:ext>
                  </a:extLst>
                </a:gridCol>
                <a:gridCol w="508488">
                  <a:extLst>
                    <a:ext uri="{9D8B030D-6E8A-4147-A177-3AD203B41FA5}">
                      <a16:colId xmlns:a16="http://schemas.microsoft.com/office/drawing/2014/main" val="4040905204"/>
                    </a:ext>
                  </a:extLst>
                </a:gridCol>
                <a:gridCol w="507023">
                  <a:extLst>
                    <a:ext uri="{9D8B030D-6E8A-4147-A177-3AD203B41FA5}">
                      <a16:colId xmlns:a16="http://schemas.microsoft.com/office/drawing/2014/main" val="2530666795"/>
                    </a:ext>
                  </a:extLst>
                </a:gridCol>
                <a:gridCol w="508489">
                  <a:extLst>
                    <a:ext uri="{9D8B030D-6E8A-4147-A177-3AD203B41FA5}">
                      <a16:colId xmlns:a16="http://schemas.microsoft.com/office/drawing/2014/main" val="3227538313"/>
                    </a:ext>
                  </a:extLst>
                </a:gridCol>
                <a:gridCol w="508488">
                  <a:extLst>
                    <a:ext uri="{9D8B030D-6E8A-4147-A177-3AD203B41FA5}">
                      <a16:colId xmlns:a16="http://schemas.microsoft.com/office/drawing/2014/main" val="3404280742"/>
                    </a:ext>
                  </a:extLst>
                </a:gridCol>
                <a:gridCol w="507023">
                  <a:extLst>
                    <a:ext uri="{9D8B030D-6E8A-4147-A177-3AD203B41FA5}">
                      <a16:colId xmlns:a16="http://schemas.microsoft.com/office/drawing/2014/main" val="2584057078"/>
                    </a:ext>
                  </a:extLst>
                </a:gridCol>
                <a:gridCol w="508489">
                  <a:extLst>
                    <a:ext uri="{9D8B030D-6E8A-4147-A177-3AD203B41FA5}">
                      <a16:colId xmlns:a16="http://schemas.microsoft.com/office/drawing/2014/main" val="1846706618"/>
                    </a:ext>
                  </a:extLst>
                </a:gridCol>
              </a:tblGrid>
              <a:tr h="534866">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12</a:t>
                      </a:r>
                    </a:p>
                  </a:txBody>
                  <a:tcPr marL="91446" marR="91446" marT="42203" marB="42203" horzOverflow="overflow">
                    <a:lnL>
                      <a:noFill/>
                    </a:lnL>
                    <a:lnR w="12700"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11</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10</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9</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8</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7</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6</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5</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4</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3</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2</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1</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681329355"/>
                  </a:ext>
                </a:extLst>
              </a:tr>
              <a:tr h="534866">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4</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5</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5</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3</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1</a:t>
                      </a:r>
                    </a:p>
                  </a:txBody>
                  <a:tcPr marL="91446" marR="91446" marT="42203" marB="4220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1</a:t>
                      </a:r>
                    </a:p>
                  </a:txBody>
                  <a:tcPr marL="91446" marR="91446" marT="42203" marB="42203" horzOverflow="overflow">
                    <a:lnL w="28575"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182381259"/>
                  </a:ext>
                </a:extLst>
              </a:tr>
              <a:tr h="534866">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3</a:t>
                      </a:r>
                    </a:p>
                  </a:txBody>
                  <a:tcPr marL="91446" marR="91446" marT="42203" marB="4220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1</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2</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4</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he-IL"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4</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5</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2</a:t>
                      </a:r>
                    </a:p>
                  </a:txBody>
                  <a:tcPr marL="91446" marR="91446" marT="42203" marB="42203" horzOverflow="overflow">
                    <a:lnL w="28575"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385089347"/>
                  </a:ext>
                </a:extLst>
              </a:tr>
              <a:tr h="534866">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5</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3</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4</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3</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2</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1</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4</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2</a:t>
                      </a:r>
                    </a:p>
                  </a:txBody>
                  <a:tcPr marL="91446" marR="91446" marT="42203" marB="4220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3</a:t>
                      </a:r>
                    </a:p>
                  </a:txBody>
                  <a:tcPr marL="91446" marR="91446" marT="42203" marB="42203" horzOverflow="overflow">
                    <a:lnL w="28575"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591076840"/>
                  </a:ext>
                </a:extLst>
              </a:tr>
              <a:tr h="534866">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2</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4</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5</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4</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2</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4</a:t>
                      </a:r>
                    </a:p>
                  </a:txBody>
                  <a:tcPr marL="91446" marR="91446" marT="42203" marB="42203" horzOverflow="overflow">
                    <a:lnL w="28575"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352443692"/>
                  </a:ext>
                </a:extLst>
              </a:tr>
              <a:tr h="534866">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5</a:t>
                      </a:r>
                    </a:p>
                  </a:txBody>
                  <a:tcPr marL="91446" marR="91446" marT="42203" marB="4220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2</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2</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4</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3</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4</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5</a:t>
                      </a:r>
                    </a:p>
                  </a:txBody>
                  <a:tcPr marL="91446" marR="91446" marT="42203" marB="42203" horzOverflow="overflow">
                    <a:lnL w="28575"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357928261"/>
                  </a:ext>
                </a:extLst>
              </a:tr>
              <a:tr h="534866">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4</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2</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3</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3</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1</a:t>
                      </a:r>
                    </a:p>
                  </a:txBody>
                  <a:tcPr marL="91446" marR="91446" marT="42203" marB="4220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6</a:t>
                      </a:r>
                    </a:p>
                  </a:txBody>
                  <a:tcPr marL="91446" marR="91446" marT="42203" marB="42203" horzOverflow="overflow">
                    <a:lnL w="28575"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extLst>
                  <a:ext uri="{0D108BD9-81ED-4DB2-BD59-A6C34878D82A}">
                    <a16:rowId xmlns:a16="http://schemas.microsoft.com/office/drawing/2014/main" val="1218993800"/>
                  </a:ext>
                </a:extLst>
              </a:tr>
            </a:tbl>
          </a:graphicData>
        </a:graphic>
      </p:graphicFrame>
      <p:grpSp>
        <p:nvGrpSpPr>
          <p:cNvPr id="41078" name="Group 124">
            <a:extLst>
              <a:ext uri="{FF2B5EF4-FFF2-40B4-BE49-F238E27FC236}">
                <a16:creationId xmlns:a16="http://schemas.microsoft.com/office/drawing/2014/main" id="{84FD59D5-43FF-28EA-5429-B61EC9BFA8C5}"/>
              </a:ext>
            </a:extLst>
          </p:cNvPr>
          <p:cNvGrpSpPr>
            <a:grpSpLocks/>
          </p:cNvGrpSpPr>
          <p:nvPr/>
        </p:nvGrpSpPr>
        <p:grpSpPr bwMode="auto">
          <a:xfrm>
            <a:off x="1828800" y="5609492"/>
            <a:ext cx="6248400" cy="773723"/>
            <a:chOff x="1152" y="3648"/>
            <a:chExt cx="3936" cy="528"/>
          </a:xfrm>
        </p:grpSpPr>
        <p:sp>
          <p:nvSpPr>
            <p:cNvPr id="41081" name="Rectangle 125">
              <a:extLst>
                <a:ext uri="{FF2B5EF4-FFF2-40B4-BE49-F238E27FC236}">
                  <a16:creationId xmlns:a16="http://schemas.microsoft.com/office/drawing/2014/main" id="{82DF4EBD-70D5-841C-DDF0-307C836FFFFB}"/>
                </a:ext>
              </a:extLst>
            </p:cNvPr>
            <p:cNvSpPr>
              <a:spLocks noChangeArrowheads="1"/>
            </p:cNvSpPr>
            <p:nvPr/>
          </p:nvSpPr>
          <p:spPr bwMode="auto">
            <a:xfrm>
              <a:off x="1152" y="3648"/>
              <a:ext cx="3888" cy="528"/>
            </a:xfrm>
            <a:prstGeom prst="rect">
              <a:avLst/>
            </a:prstGeom>
            <a:solidFill>
              <a:schemeClr val="bg2">
                <a:alpha val="30196"/>
              </a:schemeClr>
            </a:solidFill>
            <a:ln>
              <a:noFill/>
            </a:ln>
            <a:extLst>
              <a:ext uri="{91240B29-F687-4F45-9708-019B960494DF}">
                <a14:hiddenLine xmlns:a14="http://schemas.microsoft.com/office/drawing/2010/main" w="25400">
                  <a:solidFill>
                    <a:srgbClr val="000000"/>
                  </a:solidFill>
                  <a:miter lim="800000"/>
                  <a:headEnd/>
                  <a:tailEnd/>
                </a14:hiddenLine>
              </a:ext>
            </a:extLst>
          </p:spPr>
          <p:txBody>
            <a:bodyPr wrap="none" anchor="ctr"/>
            <a:lstStyle>
              <a:lvl1pPr>
                <a:defRPr sz="2400">
                  <a:solidFill>
                    <a:schemeClr val="tx1"/>
                  </a:solidFill>
                  <a:latin typeface="Times" charset="0"/>
                  <a:ea typeface="ＭＳ Ｐゴシック" panose="020B0600070205080204" pitchFamily="34" charset="-128"/>
                </a:defRPr>
              </a:lvl1pPr>
              <a:lvl2pPr marL="742950" indent="-285750">
                <a:defRPr sz="2400">
                  <a:solidFill>
                    <a:schemeClr val="tx1"/>
                  </a:solidFill>
                  <a:latin typeface="Times" charset="0"/>
                  <a:ea typeface="ＭＳ Ｐゴシック" panose="020B0600070205080204" pitchFamily="34" charset="-128"/>
                </a:defRPr>
              </a:lvl2pPr>
              <a:lvl3pPr marL="1143000" indent="-228600">
                <a:defRPr sz="2400">
                  <a:solidFill>
                    <a:schemeClr val="tx1"/>
                  </a:solidFill>
                  <a:latin typeface="Times" charset="0"/>
                  <a:ea typeface="ＭＳ Ｐゴシック" panose="020B0600070205080204" pitchFamily="34" charset="-128"/>
                </a:defRPr>
              </a:lvl3pPr>
              <a:lvl4pPr marL="1600200" indent="-228600">
                <a:defRPr sz="2400">
                  <a:solidFill>
                    <a:schemeClr val="tx1"/>
                  </a:solidFill>
                  <a:latin typeface="Times" charset="0"/>
                  <a:ea typeface="ＭＳ Ｐゴシック" panose="020B0600070205080204" pitchFamily="34" charset="-128"/>
                </a:defRPr>
              </a:lvl4pPr>
              <a:lvl5pPr marL="2057400" indent="-228600">
                <a:defRPr sz="2400">
                  <a:solidFill>
                    <a:schemeClr val="tx1"/>
                  </a:solidFill>
                  <a:latin typeface="Times"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9pPr>
            </a:lstStyle>
            <a:p>
              <a:endParaRPr lang="en-US" altLang="en-US" sz="2215"/>
            </a:p>
          </p:txBody>
        </p:sp>
        <p:sp>
          <p:nvSpPr>
            <p:cNvPr id="41082" name="Rectangle 126">
              <a:extLst>
                <a:ext uri="{FF2B5EF4-FFF2-40B4-BE49-F238E27FC236}">
                  <a16:creationId xmlns:a16="http://schemas.microsoft.com/office/drawing/2014/main" id="{E2A7DF58-925E-0E47-284D-F61B35D37F3B}"/>
                </a:ext>
              </a:extLst>
            </p:cNvPr>
            <p:cNvSpPr>
              <a:spLocks noChangeArrowheads="1"/>
            </p:cNvSpPr>
            <p:nvPr/>
          </p:nvSpPr>
          <p:spPr bwMode="auto">
            <a:xfrm>
              <a:off x="1392" y="3744"/>
              <a:ext cx="336" cy="33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charset="0"/>
                  <a:ea typeface="ＭＳ Ｐゴシック" panose="020B0600070205080204" pitchFamily="34" charset="-128"/>
                </a:defRPr>
              </a:lvl1pPr>
              <a:lvl2pPr marL="742950" indent="-285750">
                <a:defRPr sz="2400">
                  <a:solidFill>
                    <a:schemeClr val="tx1"/>
                  </a:solidFill>
                  <a:latin typeface="Times" charset="0"/>
                  <a:ea typeface="ＭＳ Ｐゴシック" panose="020B0600070205080204" pitchFamily="34" charset="-128"/>
                </a:defRPr>
              </a:lvl2pPr>
              <a:lvl3pPr marL="1143000" indent="-228600">
                <a:defRPr sz="2400">
                  <a:solidFill>
                    <a:schemeClr val="tx1"/>
                  </a:solidFill>
                  <a:latin typeface="Times" charset="0"/>
                  <a:ea typeface="ＭＳ Ｐゴシック" panose="020B0600070205080204" pitchFamily="34" charset="-128"/>
                </a:defRPr>
              </a:lvl3pPr>
              <a:lvl4pPr marL="1600200" indent="-228600">
                <a:defRPr sz="2400">
                  <a:solidFill>
                    <a:schemeClr val="tx1"/>
                  </a:solidFill>
                  <a:latin typeface="Times" charset="0"/>
                  <a:ea typeface="ＭＳ Ｐゴシック" panose="020B0600070205080204" pitchFamily="34" charset="-128"/>
                </a:defRPr>
              </a:lvl4pPr>
              <a:lvl5pPr marL="2057400" indent="-228600">
                <a:defRPr sz="2400">
                  <a:solidFill>
                    <a:schemeClr val="tx1"/>
                  </a:solidFill>
                  <a:latin typeface="Times"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9pPr>
            </a:lstStyle>
            <a:p>
              <a:endParaRPr lang="en-US" altLang="en-US" sz="2215"/>
            </a:p>
          </p:txBody>
        </p:sp>
        <p:sp>
          <p:nvSpPr>
            <p:cNvPr id="41083" name="Rectangle 127">
              <a:extLst>
                <a:ext uri="{FF2B5EF4-FFF2-40B4-BE49-F238E27FC236}">
                  <a16:creationId xmlns:a16="http://schemas.microsoft.com/office/drawing/2014/main" id="{08CA280E-DD72-55BA-1FFB-8A9507544B29}"/>
                </a:ext>
              </a:extLst>
            </p:cNvPr>
            <p:cNvSpPr>
              <a:spLocks noChangeArrowheads="1"/>
            </p:cNvSpPr>
            <p:nvPr/>
          </p:nvSpPr>
          <p:spPr bwMode="auto">
            <a:xfrm>
              <a:off x="3072" y="3744"/>
              <a:ext cx="336" cy="336"/>
            </a:xfrm>
            <a:prstGeom prst="rect">
              <a:avLst/>
            </a:prstGeom>
            <a:solidFill>
              <a:srgbClr val="FFF905"/>
            </a:solidFill>
            <a:ln w="9525">
              <a:solidFill>
                <a:schemeClr val="tx1"/>
              </a:solidFill>
              <a:miter lim="800000"/>
              <a:headEnd/>
              <a:tailEnd/>
            </a:ln>
          </p:spPr>
          <p:txBody>
            <a:bodyPr wrap="none" anchor="ctr"/>
            <a:lstStyle>
              <a:lvl1pPr>
                <a:defRPr sz="2400">
                  <a:solidFill>
                    <a:schemeClr val="tx1"/>
                  </a:solidFill>
                  <a:latin typeface="Times" charset="0"/>
                  <a:ea typeface="ＭＳ Ｐゴシック" panose="020B0600070205080204" pitchFamily="34" charset="-128"/>
                </a:defRPr>
              </a:lvl1pPr>
              <a:lvl2pPr marL="742950" indent="-285750">
                <a:defRPr sz="2400">
                  <a:solidFill>
                    <a:schemeClr val="tx1"/>
                  </a:solidFill>
                  <a:latin typeface="Times" charset="0"/>
                  <a:ea typeface="ＭＳ Ｐゴシック" panose="020B0600070205080204" pitchFamily="34" charset="-128"/>
                </a:defRPr>
              </a:lvl2pPr>
              <a:lvl3pPr marL="1143000" indent="-228600">
                <a:defRPr sz="2400">
                  <a:solidFill>
                    <a:schemeClr val="tx1"/>
                  </a:solidFill>
                  <a:latin typeface="Times" charset="0"/>
                  <a:ea typeface="ＭＳ Ｐゴシック" panose="020B0600070205080204" pitchFamily="34" charset="-128"/>
                </a:defRPr>
              </a:lvl3pPr>
              <a:lvl4pPr marL="1600200" indent="-228600">
                <a:defRPr sz="2400">
                  <a:solidFill>
                    <a:schemeClr val="tx1"/>
                  </a:solidFill>
                  <a:latin typeface="Times" charset="0"/>
                  <a:ea typeface="ＭＳ Ｐゴシック" panose="020B0600070205080204" pitchFamily="34" charset="-128"/>
                </a:defRPr>
              </a:lvl4pPr>
              <a:lvl5pPr marL="2057400" indent="-228600">
                <a:defRPr sz="2400">
                  <a:solidFill>
                    <a:schemeClr val="tx1"/>
                  </a:solidFill>
                  <a:latin typeface="Times"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9pPr>
            </a:lstStyle>
            <a:p>
              <a:endParaRPr lang="en-US" altLang="en-US" sz="2215"/>
            </a:p>
          </p:txBody>
        </p:sp>
        <p:sp>
          <p:nvSpPr>
            <p:cNvPr id="41084" name="Text Box 128">
              <a:extLst>
                <a:ext uri="{FF2B5EF4-FFF2-40B4-BE49-F238E27FC236}">
                  <a16:creationId xmlns:a16="http://schemas.microsoft.com/office/drawing/2014/main" id="{8036ACBE-AE54-2E81-F9A0-17FF7A72CBFA}"/>
                </a:ext>
              </a:extLst>
            </p:cNvPr>
            <p:cNvSpPr txBox="1">
              <a:spLocks noChangeArrowheads="1"/>
            </p:cNvSpPr>
            <p:nvPr/>
          </p:nvSpPr>
          <p:spPr bwMode="auto">
            <a:xfrm>
              <a:off x="1728" y="3792"/>
              <a:ext cx="1248" cy="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ＭＳ Ｐゴシック" panose="020B0600070205080204" pitchFamily="34" charset="-128"/>
                </a:defRPr>
              </a:lvl1pPr>
              <a:lvl2pPr marL="742950" indent="-285750">
                <a:defRPr sz="2400">
                  <a:solidFill>
                    <a:schemeClr val="tx1"/>
                  </a:solidFill>
                  <a:latin typeface="Times" charset="0"/>
                  <a:ea typeface="ＭＳ Ｐゴシック" panose="020B0600070205080204" pitchFamily="34" charset="-128"/>
                </a:defRPr>
              </a:lvl2pPr>
              <a:lvl3pPr marL="1143000" indent="-228600">
                <a:defRPr sz="2400">
                  <a:solidFill>
                    <a:schemeClr val="tx1"/>
                  </a:solidFill>
                  <a:latin typeface="Times" charset="0"/>
                  <a:ea typeface="ＭＳ Ｐゴシック" panose="020B0600070205080204" pitchFamily="34" charset="-128"/>
                </a:defRPr>
              </a:lvl3pPr>
              <a:lvl4pPr marL="1600200" indent="-228600">
                <a:defRPr sz="2400">
                  <a:solidFill>
                    <a:schemeClr val="tx1"/>
                  </a:solidFill>
                  <a:latin typeface="Times" charset="0"/>
                  <a:ea typeface="ＭＳ Ｐゴシック" panose="020B0600070205080204" pitchFamily="34" charset="-128"/>
                </a:defRPr>
              </a:lvl4pPr>
              <a:lvl5pPr marL="2057400" indent="-228600">
                <a:defRPr sz="2400">
                  <a:solidFill>
                    <a:schemeClr val="tx1"/>
                  </a:solidFill>
                  <a:latin typeface="Times"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9pPr>
            </a:lstStyle>
            <a:p>
              <a:pPr rtl="1" eaLnBrk="1" hangingPunct="1">
                <a:spcBef>
                  <a:spcPct val="50000"/>
                </a:spcBef>
                <a:buNone/>
              </a:pPr>
              <a:r>
                <a:rPr lang="en-US" altLang="en-US" sz="1662" dirty="0">
                  <a:latin typeface="Arial" panose="020B0604020202020204" pitchFamily="34" charset="0"/>
                  <a:cs typeface="Arial" panose="020B0604020202020204" pitchFamily="34" charset="0"/>
                </a:rPr>
                <a:t>- unknown rating</a:t>
              </a:r>
            </a:p>
          </p:txBody>
        </p:sp>
        <p:sp>
          <p:nvSpPr>
            <p:cNvPr id="41085" name="Text Box 129">
              <a:extLst>
                <a:ext uri="{FF2B5EF4-FFF2-40B4-BE49-F238E27FC236}">
                  <a16:creationId xmlns:a16="http://schemas.microsoft.com/office/drawing/2014/main" id="{12D5185D-F794-DE1C-CC59-B065AC5AEAFB}"/>
                </a:ext>
              </a:extLst>
            </p:cNvPr>
            <p:cNvSpPr txBox="1">
              <a:spLocks noChangeArrowheads="1"/>
            </p:cNvSpPr>
            <p:nvPr/>
          </p:nvSpPr>
          <p:spPr bwMode="auto">
            <a:xfrm>
              <a:off x="3408" y="3792"/>
              <a:ext cx="1680" cy="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ＭＳ Ｐゴシック" panose="020B0600070205080204" pitchFamily="34" charset="-128"/>
                </a:defRPr>
              </a:lvl1pPr>
              <a:lvl2pPr marL="742950" indent="-285750">
                <a:defRPr sz="2400">
                  <a:solidFill>
                    <a:schemeClr val="tx1"/>
                  </a:solidFill>
                  <a:latin typeface="Times" charset="0"/>
                  <a:ea typeface="ＭＳ Ｐゴシック" panose="020B0600070205080204" pitchFamily="34" charset="-128"/>
                </a:defRPr>
              </a:lvl2pPr>
              <a:lvl3pPr marL="1143000" indent="-228600">
                <a:defRPr sz="2400">
                  <a:solidFill>
                    <a:schemeClr val="tx1"/>
                  </a:solidFill>
                  <a:latin typeface="Times" charset="0"/>
                  <a:ea typeface="ＭＳ Ｐゴシック" panose="020B0600070205080204" pitchFamily="34" charset="-128"/>
                </a:defRPr>
              </a:lvl3pPr>
              <a:lvl4pPr marL="1600200" indent="-228600">
                <a:defRPr sz="2400">
                  <a:solidFill>
                    <a:schemeClr val="tx1"/>
                  </a:solidFill>
                  <a:latin typeface="Times" charset="0"/>
                  <a:ea typeface="ＭＳ Ｐゴシック" panose="020B0600070205080204" pitchFamily="34" charset="-128"/>
                </a:defRPr>
              </a:lvl4pPr>
              <a:lvl5pPr marL="2057400" indent="-228600">
                <a:defRPr sz="2400">
                  <a:solidFill>
                    <a:schemeClr val="tx1"/>
                  </a:solidFill>
                  <a:latin typeface="Times"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9pPr>
            </a:lstStyle>
            <a:p>
              <a:pPr rtl="1" eaLnBrk="1" hangingPunct="1">
                <a:spcBef>
                  <a:spcPct val="50000"/>
                </a:spcBef>
                <a:buNone/>
              </a:pPr>
              <a:r>
                <a:rPr lang="en-US" altLang="en-US" sz="1662" dirty="0">
                  <a:latin typeface="Arial" panose="020B0604020202020204" pitchFamily="34" charset="0"/>
                  <a:cs typeface="Arial" panose="020B0604020202020204" pitchFamily="34" charset="0"/>
                </a:rPr>
                <a:t>- rating between 1 and 5</a:t>
              </a:r>
            </a:p>
          </p:txBody>
        </p:sp>
      </p:grpSp>
      <p:sp>
        <p:nvSpPr>
          <p:cNvPr id="41079" name="Slide Number Placeholder 11">
            <a:extLst>
              <a:ext uri="{FF2B5EF4-FFF2-40B4-BE49-F238E27FC236}">
                <a16:creationId xmlns:a16="http://schemas.microsoft.com/office/drawing/2014/main" id="{C9A553DA-330E-0484-2118-D425B7263762}"/>
              </a:ext>
            </a:extLst>
          </p:cNvPr>
          <p:cNvSpPr>
            <a:spLocks noGrp="1"/>
          </p:cNvSpPr>
          <p:nvPr>
            <p:ph type="sldNum" sz="quarter" idx="12"/>
          </p:nvPr>
        </p:nvSpPr>
        <p:spPr bwMode="auto">
          <a:xfrm>
            <a:off x="7099300" y="6400800"/>
            <a:ext cx="2063750" cy="304800"/>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tx1"/>
                </a:solidFill>
                <a:latin typeface="Times" charset="0"/>
                <a:ea typeface="ＭＳ Ｐゴシック" panose="020B0600070205080204" pitchFamily="34" charset="-128"/>
                <a:cs typeface="+mn-cs"/>
              </a:defRPr>
            </a:lvl1pPr>
            <a:lvl2pPr marL="457200" algn="l" rtl="0" eaLnBrk="0" fontAlgn="base" hangingPunct="0">
              <a:spcBef>
                <a:spcPct val="0"/>
              </a:spcBef>
              <a:spcAft>
                <a:spcPct val="0"/>
              </a:spcAft>
              <a:defRPr sz="2400" kern="1200">
                <a:solidFill>
                  <a:schemeClr val="tx1"/>
                </a:solidFill>
                <a:latin typeface="Times" charset="0"/>
                <a:ea typeface="ＭＳ Ｐゴシック" panose="020B0600070205080204" pitchFamily="34" charset="-128"/>
                <a:cs typeface="+mn-cs"/>
              </a:defRPr>
            </a:lvl2pPr>
            <a:lvl3pPr marL="914400" algn="l" rtl="0" eaLnBrk="0" fontAlgn="base" hangingPunct="0">
              <a:spcBef>
                <a:spcPct val="0"/>
              </a:spcBef>
              <a:spcAft>
                <a:spcPct val="0"/>
              </a:spcAft>
              <a:defRPr sz="2400" kern="1200">
                <a:solidFill>
                  <a:schemeClr val="tx1"/>
                </a:solidFill>
                <a:latin typeface="Times" charset="0"/>
                <a:ea typeface="ＭＳ Ｐゴシック" panose="020B0600070205080204" pitchFamily="34" charset="-128"/>
                <a:cs typeface="+mn-cs"/>
              </a:defRPr>
            </a:lvl3pPr>
            <a:lvl4pPr marL="1371600" algn="l" rtl="0" eaLnBrk="0" fontAlgn="base" hangingPunct="0">
              <a:spcBef>
                <a:spcPct val="0"/>
              </a:spcBef>
              <a:spcAft>
                <a:spcPct val="0"/>
              </a:spcAft>
              <a:defRPr sz="2400" kern="1200">
                <a:solidFill>
                  <a:schemeClr val="tx1"/>
                </a:solidFill>
                <a:latin typeface="Times" charset="0"/>
                <a:ea typeface="ＭＳ Ｐゴシック" panose="020B0600070205080204" pitchFamily="34" charset="-128"/>
                <a:cs typeface="+mn-cs"/>
              </a:defRPr>
            </a:lvl4pPr>
            <a:lvl5pPr marL="1828800" algn="l" rtl="0" eaLnBrk="0" fontAlgn="base" hangingPunct="0">
              <a:spcBef>
                <a:spcPct val="0"/>
              </a:spcBef>
              <a:spcAft>
                <a:spcPct val="0"/>
              </a:spcAft>
              <a:defRPr sz="2400" kern="1200">
                <a:solidFill>
                  <a:schemeClr val="tx1"/>
                </a:solidFill>
                <a:latin typeface="Times" charset="0"/>
                <a:ea typeface="ＭＳ Ｐゴシック" panose="020B0600070205080204" pitchFamily="34" charset="-128"/>
                <a:cs typeface="+mn-cs"/>
              </a:defRPr>
            </a:lvl5pPr>
            <a:lvl6pPr marL="2286000" algn="l" defTabSz="914400" rtl="0" eaLnBrk="1" latinLnBrk="0" hangingPunct="1">
              <a:defRPr sz="2400" kern="1200">
                <a:solidFill>
                  <a:schemeClr val="tx1"/>
                </a:solidFill>
                <a:latin typeface="Times" charset="0"/>
                <a:ea typeface="ＭＳ Ｐゴシック" panose="020B0600070205080204" pitchFamily="34" charset="-128"/>
                <a:cs typeface="+mn-cs"/>
              </a:defRPr>
            </a:lvl6pPr>
            <a:lvl7pPr marL="2743200" algn="l" defTabSz="914400" rtl="0" eaLnBrk="1" latinLnBrk="0" hangingPunct="1">
              <a:defRPr sz="2400" kern="1200">
                <a:solidFill>
                  <a:schemeClr val="tx1"/>
                </a:solidFill>
                <a:latin typeface="Times" charset="0"/>
                <a:ea typeface="ＭＳ Ｐゴシック" panose="020B0600070205080204" pitchFamily="34" charset="-128"/>
                <a:cs typeface="+mn-cs"/>
              </a:defRPr>
            </a:lvl7pPr>
            <a:lvl8pPr marL="3200400" algn="l" defTabSz="914400" rtl="0" eaLnBrk="1" latinLnBrk="0" hangingPunct="1">
              <a:defRPr sz="2400" kern="1200">
                <a:solidFill>
                  <a:schemeClr val="tx1"/>
                </a:solidFill>
                <a:latin typeface="Times" charset="0"/>
                <a:ea typeface="ＭＳ Ｐゴシック" panose="020B0600070205080204" pitchFamily="34" charset="-128"/>
                <a:cs typeface="+mn-cs"/>
              </a:defRPr>
            </a:lvl8pPr>
            <a:lvl9pPr marL="3657600" algn="l" defTabSz="914400" rtl="0" eaLnBrk="1" latinLnBrk="0" hangingPunct="1">
              <a:defRPr sz="2400" kern="1200">
                <a:solidFill>
                  <a:schemeClr val="tx1"/>
                </a:solidFill>
                <a:latin typeface="Times" charset="0"/>
                <a:ea typeface="ＭＳ Ｐゴシック" panose="020B0600070205080204" pitchFamily="34" charset="-128"/>
                <a:cs typeface="+mn-cs"/>
              </a:defRPr>
            </a:lvl9pPr>
          </a:lstStyle>
          <a:p>
            <a:fld id="{AC50A497-4585-6447-985C-E4DE72430331}" type="slidenum">
              <a:rPr lang="en-US" altLang="en-US" smtClean="0"/>
              <a:pPr/>
              <a:t>15</a:t>
            </a:fld>
            <a:endParaRPr lang="en-US" altLang="en-US" sz="1292"/>
          </a:p>
        </p:txBody>
      </p:sp>
      <p:sp>
        <p:nvSpPr>
          <p:cNvPr id="2" name="Text Box 123">
            <a:extLst>
              <a:ext uri="{FF2B5EF4-FFF2-40B4-BE49-F238E27FC236}">
                <a16:creationId xmlns:a16="http://schemas.microsoft.com/office/drawing/2014/main" id="{C3D0956E-5DBD-7342-87C7-68752DE1C15F}"/>
              </a:ext>
            </a:extLst>
          </p:cNvPr>
          <p:cNvSpPr txBox="1">
            <a:spLocks noChangeArrowheads="1"/>
          </p:cNvSpPr>
          <p:nvPr/>
        </p:nvSpPr>
        <p:spPr bwMode="auto">
          <a:xfrm rot="16200000">
            <a:off x="822224" y="3400399"/>
            <a:ext cx="691374" cy="338554"/>
          </a:xfrm>
          <a:prstGeom prst="rect">
            <a:avLst/>
          </a:prstGeom>
          <a:solidFill>
            <a:schemeClr val="accent5"/>
          </a:solidFill>
          <a:ln>
            <a:noFill/>
          </a:ln>
        </p:spPr>
        <p:txBody>
          <a:bodyPr wrap="square">
            <a:spAutoFit/>
          </a:bodyPr>
          <a:lstStyle>
            <a:lvl1pPr>
              <a:defRPr sz="2400">
                <a:solidFill>
                  <a:schemeClr val="tx1"/>
                </a:solidFill>
                <a:latin typeface="Times" charset="0"/>
                <a:ea typeface="ＭＳ Ｐゴシック" panose="020B0600070205080204" pitchFamily="34" charset="-128"/>
              </a:defRPr>
            </a:lvl1pPr>
            <a:lvl2pPr marL="742950" indent="-285750">
              <a:defRPr sz="2400">
                <a:solidFill>
                  <a:schemeClr val="tx1"/>
                </a:solidFill>
                <a:latin typeface="Times" charset="0"/>
                <a:ea typeface="ＭＳ Ｐゴシック" panose="020B0600070205080204" pitchFamily="34" charset="-128"/>
              </a:defRPr>
            </a:lvl2pPr>
            <a:lvl3pPr marL="1143000" indent="-228600">
              <a:defRPr sz="2400">
                <a:solidFill>
                  <a:schemeClr val="tx1"/>
                </a:solidFill>
                <a:latin typeface="Times" charset="0"/>
                <a:ea typeface="ＭＳ Ｐゴシック" panose="020B0600070205080204" pitchFamily="34" charset="-128"/>
              </a:defRPr>
            </a:lvl3pPr>
            <a:lvl4pPr marL="1600200" indent="-228600">
              <a:defRPr sz="2400">
                <a:solidFill>
                  <a:schemeClr val="tx1"/>
                </a:solidFill>
                <a:latin typeface="Times" charset="0"/>
                <a:ea typeface="ＭＳ Ｐゴシック" panose="020B0600070205080204" pitchFamily="34" charset="-128"/>
              </a:defRPr>
            </a:lvl4pPr>
            <a:lvl5pPr marL="2057400" indent="-228600">
              <a:defRPr sz="2400">
                <a:solidFill>
                  <a:schemeClr val="tx1"/>
                </a:solidFill>
                <a:latin typeface="Times"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9pPr>
          </a:lstStyle>
          <a:p>
            <a:pPr rtl="1" eaLnBrk="1" hangingPunct="1">
              <a:buNone/>
            </a:pPr>
            <a:r>
              <a:rPr lang="en-US" altLang="en-US" sz="1600" dirty="0">
                <a:latin typeface="Arial" panose="020B0604020202020204" pitchFamily="34" charset="0"/>
                <a:cs typeface="Arial" panose="020B0604020202020204" pitchFamily="34" charset="0"/>
              </a:rPr>
              <a:t>users</a:t>
            </a:r>
          </a:p>
        </p:txBody>
      </p:sp>
      <p:sp>
        <p:nvSpPr>
          <p:cNvPr id="4" name="Text Box 122">
            <a:extLst>
              <a:ext uri="{FF2B5EF4-FFF2-40B4-BE49-F238E27FC236}">
                <a16:creationId xmlns:a16="http://schemas.microsoft.com/office/drawing/2014/main" id="{F2AEEE76-5653-8800-DF15-E9EB632EA514}"/>
              </a:ext>
            </a:extLst>
          </p:cNvPr>
          <p:cNvSpPr txBox="1">
            <a:spLocks noChangeArrowheads="1"/>
          </p:cNvSpPr>
          <p:nvPr/>
        </p:nvSpPr>
        <p:spPr bwMode="auto">
          <a:xfrm>
            <a:off x="4536708" y="1329776"/>
            <a:ext cx="873492" cy="338554"/>
          </a:xfrm>
          <a:prstGeom prst="rect">
            <a:avLst/>
          </a:prstGeom>
          <a:solidFill>
            <a:schemeClr val="accent5"/>
          </a:solidFill>
          <a:ln>
            <a:noFill/>
          </a:ln>
        </p:spPr>
        <p:txBody>
          <a:bodyPr wrap="square">
            <a:spAutoFit/>
          </a:bodyPr>
          <a:lstStyle>
            <a:lvl1pPr>
              <a:defRPr sz="2400">
                <a:solidFill>
                  <a:schemeClr val="tx1"/>
                </a:solidFill>
                <a:latin typeface="Times" charset="0"/>
                <a:ea typeface="ＭＳ Ｐゴシック" panose="020B0600070205080204" pitchFamily="34" charset="-128"/>
              </a:defRPr>
            </a:lvl1pPr>
            <a:lvl2pPr marL="742950" indent="-285750">
              <a:defRPr sz="2400">
                <a:solidFill>
                  <a:schemeClr val="tx1"/>
                </a:solidFill>
                <a:latin typeface="Times" charset="0"/>
                <a:ea typeface="ＭＳ Ｐゴシック" panose="020B0600070205080204" pitchFamily="34" charset="-128"/>
              </a:defRPr>
            </a:lvl2pPr>
            <a:lvl3pPr marL="1143000" indent="-228600">
              <a:defRPr sz="2400">
                <a:solidFill>
                  <a:schemeClr val="tx1"/>
                </a:solidFill>
                <a:latin typeface="Times" charset="0"/>
                <a:ea typeface="ＭＳ Ｐゴシック" panose="020B0600070205080204" pitchFamily="34" charset="-128"/>
              </a:defRPr>
            </a:lvl3pPr>
            <a:lvl4pPr marL="1600200" indent="-228600">
              <a:defRPr sz="2400">
                <a:solidFill>
                  <a:schemeClr val="tx1"/>
                </a:solidFill>
                <a:latin typeface="Times" charset="0"/>
                <a:ea typeface="ＭＳ Ｐゴシック" panose="020B0600070205080204" pitchFamily="34" charset="-128"/>
              </a:defRPr>
            </a:lvl4pPr>
            <a:lvl5pPr marL="2057400" indent="-228600">
              <a:defRPr sz="2400">
                <a:solidFill>
                  <a:schemeClr val="tx1"/>
                </a:solidFill>
                <a:latin typeface="Times"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9pPr>
          </a:lstStyle>
          <a:p>
            <a:pPr rtl="1" eaLnBrk="1" hangingPunct="1">
              <a:buNone/>
            </a:pPr>
            <a:r>
              <a:rPr lang="en-US" altLang="en-US" sz="1600" dirty="0">
                <a:latin typeface="Arial" panose="020B0604020202020204" pitchFamily="34" charset="0"/>
                <a:cs typeface="Arial" panose="020B0604020202020204" pitchFamily="34" charset="0"/>
              </a:rPr>
              <a:t>content</a:t>
            </a:r>
          </a:p>
        </p:txBody>
      </p:sp>
    </p:spTree>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1985" name="Rectangle 2">
            <a:extLst>
              <a:ext uri="{FF2B5EF4-FFF2-40B4-BE49-F238E27FC236}">
                <a16:creationId xmlns:a16="http://schemas.microsoft.com/office/drawing/2014/main" id="{B43BB325-8D06-BFA6-9553-E866351D70F0}"/>
              </a:ext>
            </a:extLst>
          </p:cNvPr>
          <p:cNvSpPr>
            <a:spLocks noGrp="1" noChangeArrowheads="1"/>
          </p:cNvSpPr>
          <p:nvPr>
            <p:ph type="title"/>
          </p:nvPr>
        </p:nvSpPr>
        <p:spPr>
          <a:xfrm>
            <a:off x="457200" y="263769"/>
            <a:ext cx="8229600" cy="1055077"/>
          </a:xfrm>
        </p:spPr>
        <p:txBody>
          <a:bodyPr/>
          <a:lstStyle/>
          <a:p>
            <a:r>
              <a:rPr lang="en-US" altLang="en-US">
                <a:ea typeface="ＭＳ Ｐゴシック" panose="020B0600070205080204" pitchFamily="34" charset="-128"/>
              </a:rPr>
              <a:t>Nearest Neighbors</a:t>
            </a:r>
          </a:p>
        </p:txBody>
      </p:sp>
      <p:graphicFrame>
        <p:nvGraphicFramePr>
          <p:cNvPr id="43011" name="Group 3">
            <a:extLst>
              <a:ext uri="{FF2B5EF4-FFF2-40B4-BE49-F238E27FC236}">
                <a16:creationId xmlns:a16="http://schemas.microsoft.com/office/drawing/2014/main" id="{DDF421E9-EE87-8085-D047-D4065BEEC47A}"/>
              </a:ext>
            </a:extLst>
          </p:cNvPr>
          <p:cNvGraphicFramePr>
            <a:graphicFrameLocks noGrp="1"/>
          </p:cNvGraphicFramePr>
          <p:nvPr/>
        </p:nvGraphicFramePr>
        <p:xfrm>
          <a:off x="1371600" y="1654420"/>
          <a:ext cx="6604489" cy="3744062"/>
        </p:xfrm>
        <a:graphic>
          <a:graphicData uri="http://schemas.openxmlformats.org/drawingml/2006/table">
            <a:tbl>
              <a:tblPr rtl="1"/>
              <a:tblGrid>
                <a:gridCol w="508489">
                  <a:extLst>
                    <a:ext uri="{9D8B030D-6E8A-4147-A177-3AD203B41FA5}">
                      <a16:colId xmlns:a16="http://schemas.microsoft.com/office/drawing/2014/main" val="1881393302"/>
                    </a:ext>
                  </a:extLst>
                </a:gridCol>
                <a:gridCol w="507023">
                  <a:extLst>
                    <a:ext uri="{9D8B030D-6E8A-4147-A177-3AD203B41FA5}">
                      <a16:colId xmlns:a16="http://schemas.microsoft.com/office/drawing/2014/main" val="2366611915"/>
                    </a:ext>
                  </a:extLst>
                </a:gridCol>
                <a:gridCol w="508488">
                  <a:extLst>
                    <a:ext uri="{9D8B030D-6E8A-4147-A177-3AD203B41FA5}">
                      <a16:colId xmlns:a16="http://schemas.microsoft.com/office/drawing/2014/main" val="1622553605"/>
                    </a:ext>
                  </a:extLst>
                </a:gridCol>
                <a:gridCol w="508489">
                  <a:extLst>
                    <a:ext uri="{9D8B030D-6E8A-4147-A177-3AD203B41FA5}">
                      <a16:colId xmlns:a16="http://schemas.microsoft.com/office/drawing/2014/main" val="3240341950"/>
                    </a:ext>
                  </a:extLst>
                </a:gridCol>
                <a:gridCol w="507023">
                  <a:extLst>
                    <a:ext uri="{9D8B030D-6E8A-4147-A177-3AD203B41FA5}">
                      <a16:colId xmlns:a16="http://schemas.microsoft.com/office/drawing/2014/main" val="1662646873"/>
                    </a:ext>
                  </a:extLst>
                </a:gridCol>
                <a:gridCol w="508488">
                  <a:extLst>
                    <a:ext uri="{9D8B030D-6E8A-4147-A177-3AD203B41FA5}">
                      <a16:colId xmlns:a16="http://schemas.microsoft.com/office/drawing/2014/main" val="406371085"/>
                    </a:ext>
                  </a:extLst>
                </a:gridCol>
                <a:gridCol w="508489">
                  <a:extLst>
                    <a:ext uri="{9D8B030D-6E8A-4147-A177-3AD203B41FA5}">
                      <a16:colId xmlns:a16="http://schemas.microsoft.com/office/drawing/2014/main" val="2065105225"/>
                    </a:ext>
                  </a:extLst>
                </a:gridCol>
                <a:gridCol w="508488">
                  <a:extLst>
                    <a:ext uri="{9D8B030D-6E8A-4147-A177-3AD203B41FA5}">
                      <a16:colId xmlns:a16="http://schemas.microsoft.com/office/drawing/2014/main" val="1889868756"/>
                    </a:ext>
                  </a:extLst>
                </a:gridCol>
                <a:gridCol w="507023">
                  <a:extLst>
                    <a:ext uri="{9D8B030D-6E8A-4147-A177-3AD203B41FA5}">
                      <a16:colId xmlns:a16="http://schemas.microsoft.com/office/drawing/2014/main" val="3302635252"/>
                    </a:ext>
                  </a:extLst>
                </a:gridCol>
                <a:gridCol w="508489">
                  <a:extLst>
                    <a:ext uri="{9D8B030D-6E8A-4147-A177-3AD203B41FA5}">
                      <a16:colId xmlns:a16="http://schemas.microsoft.com/office/drawing/2014/main" val="1061564973"/>
                    </a:ext>
                  </a:extLst>
                </a:gridCol>
                <a:gridCol w="508488">
                  <a:extLst>
                    <a:ext uri="{9D8B030D-6E8A-4147-A177-3AD203B41FA5}">
                      <a16:colId xmlns:a16="http://schemas.microsoft.com/office/drawing/2014/main" val="2841633436"/>
                    </a:ext>
                  </a:extLst>
                </a:gridCol>
                <a:gridCol w="507023">
                  <a:extLst>
                    <a:ext uri="{9D8B030D-6E8A-4147-A177-3AD203B41FA5}">
                      <a16:colId xmlns:a16="http://schemas.microsoft.com/office/drawing/2014/main" val="972014815"/>
                    </a:ext>
                  </a:extLst>
                </a:gridCol>
                <a:gridCol w="508489">
                  <a:extLst>
                    <a:ext uri="{9D8B030D-6E8A-4147-A177-3AD203B41FA5}">
                      <a16:colId xmlns:a16="http://schemas.microsoft.com/office/drawing/2014/main" val="1879315809"/>
                    </a:ext>
                  </a:extLst>
                </a:gridCol>
              </a:tblGrid>
              <a:tr h="534866">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12</a:t>
                      </a:r>
                    </a:p>
                  </a:txBody>
                  <a:tcPr marL="91446" marR="91446" marT="42203" marB="42203" horzOverflow="overflow">
                    <a:lnL>
                      <a:noFill/>
                    </a:lnL>
                    <a:lnR w="12700"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11</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10</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9</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8</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7</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6</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5</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4</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3</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2</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1</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012115727"/>
                  </a:ext>
                </a:extLst>
              </a:tr>
              <a:tr h="534866">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4</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5</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5</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he-IL" altLang="en-US" sz="1700" b="0" i="0" u="none" strike="noStrike" cap="none" normalizeH="0" baseline="0">
                          <a:ln>
                            <a:noFill/>
                          </a:ln>
                          <a:solidFill>
                            <a:schemeClr val="bg1"/>
                          </a:solidFill>
                          <a:effectLst/>
                          <a:latin typeface="Verdana" panose="020B0604030504040204" pitchFamily="34" charset="0"/>
                          <a:ea typeface="ＭＳ Ｐゴシック" panose="020B0600070205080204" pitchFamily="34" charset="-128"/>
                        </a:rPr>
                        <a:t>? </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0000"/>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3</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1</a:t>
                      </a:r>
                    </a:p>
                  </a:txBody>
                  <a:tcPr marL="91446" marR="91446" marT="42203" marB="4220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1</a:t>
                      </a:r>
                    </a:p>
                  </a:txBody>
                  <a:tcPr marL="91446" marR="91446" marT="42203" marB="42203" horzOverflow="overflow">
                    <a:lnL w="28575"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641626631"/>
                  </a:ext>
                </a:extLst>
              </a:tr>
              <a:tr h="534866">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3</a:t>
                      </a:r>
                    </a:p>
                  </a:txBody>
                  <a:tcPr marL="91446" marR="91446" marT="42203" marB="4220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1</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2</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4</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he-IL"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4</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5</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2</a:t>
                      </a:r>
                    </a:p>
                  </a:txBody>
                  <a:tcPr marL="91446" marR="91446" marT="42203" marB="42203" horzOverflow="overflow">
                    <a:lnL w="28575"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009487560"/>
                  </a:ext>
                </a:extLst>
              </a:tr>
              <a:tr h="534866">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5</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3</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4</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3</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2</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1</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4</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2</a:t>
                      </a:r>
                    </a:p>
                  </a:txBody>
                  <a:tcPr marL="91446" marR="91446" marT="42203" marB="4220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3</a:t>
                      </a:r>
                    </a:p>
                  </a:txBody>
                  <a:tcPr marL="91446" marR="91446" marT="42203" marB="42203" horzOverflow="overflow">
                    <a:lnL w="28575"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508113813"/>
                  </a:ext>
                </a:extLst>
              </a:tr>
              <a:tr h="534866">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2</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4</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5</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4</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2</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4</a:t>
                      </a:r>
                    </a:p>
                  </a:txBody>
                  <a:tcPr marL="91446" marR="91446" marT="42203" marB="42203" horzOverflow="overflow">
                    <a:lnL w="28575"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41975174"/>
                  </a:ext>
                </a:extLst>
              </a:tr>
              <a:tr h="534866">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5</a:t>
                      </a:r>
                    </a:p>
                  </a:txBody>
                  <a:tcPr marL="91446" marR="91446" marT="42203" marB="4220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2</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2</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4</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3</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4</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5</a:t>
                      </a:r>
                    </a:p>
                  </a:txBody>
                  <a:tcPr marL="91446" marR="91446" marT="42203" marB="42203" horzOverflow="overflow">
                    <a:lnL w="28575"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410586239"/>
                  </a:ext>
                </a:extLst>
              </a:tr>
              <a:tr h="534866">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4</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2</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3</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3</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1</a:t>
                      </a:r>
                    </a:p>
                  </a:txBody>
                  <a:tcPr marL="91446" marR="91446" marT="42203" marB="4220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6</a:t>
                      </a:r>
                    </a:p>
                  </a:txBody>
                  <a:tcPr marL="91446" marR="91446" marT="42203" marB="42203" horzOverflow="overflow">
                    <a:lnL w="28575"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extLst>
                  <a:ext uri="{0D108BD9-81ED-4DB2-BD59-A6C34878D82A}">
                    <a16:rowId xmlns:a16="http://schemas.microsoft.com/office/drawing/2014/main" val="742857071"/>
                  </a:ext>
                </a:extLst>
              </a:tr>
            </a:tbl>
          </a:graphicData>
        </a:graphic>
      </p:graphicFrame>
      <p:sp>
        <p:nvSpPr>
          <p:cNvPr id="42102" name="Rectangle 124">
            <a:extLst>
              <a:ext uri="{FF2B5EF4-FFF2-40B4-BE49-F238E27FC236}">
                <a16:creationId xmlns:a16="http://schemas.microsoft.com/office/drawing/2014/main" id="{514FAEFC-0B1C-9031-0A45-A0F6E7AB602F}"/>
              </a:ext>
            </a:extLst>
          </p:cNvPr>
          <p:cNvSpPr>
            <a:spLocks noChangeArrowheads="1"/>
          </p:cNvSpPr>
          <p:nvPr/>
        </p:nvSpPr>
        <p:spPr bwMode="auto">
          <a:xfrm>
            <a:off x="1828800" y="5609492"/>
            <a:ext cx="6172200" cy="773723"/>
          </a:xfrm>
          <a:prstGeom prst="rect">
            <a:avLst/>
          </a:prstGeom>
          <a:solidFill>
            <a:schemeClr val="bg2">
              <a:alpha val="30196"/>
            </a:schemeClr>
          </a:solidFill>
          <a:ln>
            <a:noFill/>
          </a:ln>
          <a:extLst>
            <a:ext uri="{91240B29-F687-4F45-9708-019B960494DF}">
              <a14:hiddenLine xmlns:a14="http://schemas.microsoft.com/office/drawing/2010/main" w="25400">
                <a:solidFill>
                  <a:srgbClr val="000000"/>
                </a:solidFill>
                <a:miter lim="800000"/>
                <a:headEnd/>
                <a:tailEnd/>
              </a14:hiddenLine>
            </a:ext>
          </a:extLst>
        </p:spPr>
        <p:txBody>
          <a:bodyPr wrap="none" anchor="ctr"/>
          <a:lstStyle>
            <a:lvl1pPr>
              <a:defRPr sz="2400">
                <a:solidFill>
                  <a:schemeClr val="tx1"/>
                </a:solidFill>
                <a:latin typeface="Times" charset="0"/>
                <a:ea typeface="ＭＳ Ｐゴシック" panose="020B0600070205080204" pitchFamily="34" charset="-128"/>
              </a:defRPr>
            </a:lvl1pPr>
            <a:lvl2pPr marL="742950" indent="-285750">
              <a:defRPr sz="2400">
                <a:solidFill>
                  <a:schemeClr val="tx1"/>
                </a:solidFill>
                <a:latin typeface="Times" charset="0"/>
                <a:ea typeface="ＭＳ Ｐゴシック" panose="020B0600070205080204" pitchFamily="34" charset="-128"/>
              </a:defRPr>
            </a:lvl2pPr>
            <a:lvl3pPr marL="1143000" indent="-228600">
              <a:defRPr sz="2400">
                <a:solidFill>
                  <a:schemeClr val="tx1"/>
                </a:solidFill>
                <a:latin typeface="Times" charset="0"/>
                <a:ea typeface="ＭＳ Ｐゴシック" panose="020B0600070205080204" pitchFamily="34" charset="-128"/>
              </a:defRPr>
            </a:lvl3pPr>
            <a:lvl4pPr marL="1600200" indent="-228600">
              <a:defRPr sz="2400">
                <a:solidFill>
                  <a:schemeClr val="tx1"/>
                </a:solidFill>
                <a:latin typeface="Times" charset="0"/>
                <a:ea typeface="ＭＳ Ｐゴシック" panose="020B0600070205080204" pitchFamily="34" charset="-128"/>
              </a:defRPr>
            </a:lvl4pPr>
            <a:lvl5pPr marL="2057400" indent="-228600">
              <a:defRPr sz="2400">
                <a:solidFill>
                  <a:schemeClr val="tx1"/>
                </a:solidFill>
                <a:latin typeface="Times"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9pPr>
          </a:lstStyle>
          <a:p>
            <a:endParaRPr lang="en-US" altLang="en-US" sz="2215"/>
          </a:p>
        </p:txBody>
      </p:sp>
      <p:sp>
        <p:nvSpPr>
          <p:cNvPr id="42103" name="Rectangle 125">
            <a:extLst>
              <a:ext uri="{FF2B5EF4-FFF2-40B4-BE49-F238E27FC236}">
                <a16:creationId xmlns:a16="http://schemas.microsoft.com/office/drawing/2014/main" id="{4DC60D29-CE7C-7D7C-42B5-5864B600D55E}"/>
              </a:ext>
            </a:extLst>
          </p:cNvPr>
          <p:cNvSpPr>
            <a:spLocks noChangeArrowheads="1"/>
          </p:cNvSpPr>
          <p:nvPr/>
        </p:nvSpPr>
        <p:spPr bwMode="auto">
          <a:xfrm>
            <a:off x="2209800" y="5750169"/>
            <a:ext cx="533400" cy="492369"/>
          </a:xfrm>
          <a:prstGeom prst="rect">
            <a:avLst/>
          </a:prstGeom>
          <a:solidFill>
            <a:srgbClr val="FF0000"/>
          </a:solidFill>
          <a:ln w="9525">
            <a:solidFill>
              <a:schemeClr val="tx1"/>
            </a:solidFill>
            <a:miter lim="800000"/>
            <a:headEnd/>
            <a:tailEnd/>
          </a:ln>
        </p:spPr>
        <p:txBody>
          <a:bodyPr wrap="none" anchor="ctr"/>
          <a:lstStyle>
            <a:lvl1pPr>
              <a:defRPr sz="2400">
                <a:solidFill>
                  <a:schemeClr val="tx1"/>
                </a:solidFill>
                <a:latin typeface="Times" charset="0"/>
                <a:ea typeface="ＭＳ Ｐゴシック" panose="020B0600070205080204" pitchFamily="34" charset="-128"/>
              </a:defRPr>
            </a:lvl1pPr>
            <a:lvl2pPr marL="742950" indent="-285750">
              <a:defRPr sz="2400">
                <a:solidFill>
                  <a:schemeClr val="tx1"/>
                </a:solidFill>
                <a:latin typeface="Times" charset="0"/>
                <a:ea typeface="ＭＳ Ｐゴシック" panose="020B0600070205080204" pitchFamily="34" charset="-128"/>
              </a:defRPr>
            </a:lvl2pPr>
            <a:lvl3pPr marL="1143000" indent="-228600">
              <a:defRPr sz="2400">
                <a:solidFill>
                  <a:schemeClr val="tx1"/>
                </a:solidFill>
                <a:latin typeface="Times" charset="0"/>
                <a:ea typeface="ＭＳ Ｐゴシック" panose="020B0600070205080204" pitchFamily="34" charset="-128"/>
              </a:defRPr>
            </a:lvl3pPr>
            <a:lvl4pPr marL="1600200" indent="-228600">
              <a:defRPr sz="2400">
                <a:solidFill>
                  <a:schemeClr val="tx1"/>
                </a:solidFill>
                <a:latin typeface="Times" charset="0"/>
                <a:ea typeface="ＭＳ Ｐゴシック" panose="020B0600070205080204" pitchFamily="34" charset="-128"/>
              </a:defRPr>
            </a:lvl4pPr>
            <a:lvl5pPr marL="2057400" indent="-228600">
              <a:defRPr sz="2400">
                <a:solidFill>
                  <a:schemeClr val="tx1"/>
                </a:solidFill>
                <a:latin typeface="Times"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9pPr>
          </a:lstStyle>
          <a:p>
            <a:endParaRPr lang="en-US" altLang="en-US" sz="2215"/>
          </a:p>
        </p:txBody>
      </p:sp>
      <p:sp>
        <p:nvSpPr>
          <p:cNvPr id="42104" name="Text Box 126">
            <a:extLst>
              <a:ext uri="{FF2B5EF4-FFF2-40B4-BE49-F238E27FC236}">
                <a16:creationId xmlns:a16="http://schemas.microsoft.com/office/drawing/2014/main" id="{7BA8F389-224C-712C-D8C9-BEC2043D1E98}"/>
              </a:ext>
            </a:extLst>
          </p:cNvPr>
          <p:cNvSpPr txBox="1">
            <a:spLocks noChangeArrowheads="1"/>
          </p:cNvSpPr>
          <p:nvPr/>
        </p:nvSpPr>
        <p:spPr bwMode="auto">
          <a:xfrm>
            <a:off x="2743200" y="5820508"/>
            <a:ext cx="4038600" cy="348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ＭＳ Ｐゴシック" panose="020B0600070205080204" pitchFamily="34" charset="-128"/>
              </a:defRPr>
            </a:lvl1pPr>
            <a:lvl2pPr marL="742950" indent="-285750">
              <a:defRPr sz="2400">
                <a:solidFill>
                  <a:schemeClr val="tx1"/>
                </a:solidFill>
                <a:latin typeface="Times" charset="0"/>
                <a:ea typeface="ＭＳ Ｐゴシック" panose="020B0600070205080204" pitchFamily="34" charset="-128"/>
              </a:defRPr>
            </a:lvl2pPr>
            <a:lvl3pPr marL="1143000" indent="-228600">
              <a:defRPr sz="2400">
                <a:solidFill>
                  <a:schemeClr val="tx1"/>
                </a:solidFill>
                <a:latin typeface="Times" charset="0"/>
                <a:ea typeface="ＭＳ Ｐゴシック" panose="020B0600070205080204" pitchFamily="34" charset="-128"/>
              </a:defRPr>
            </a:lvl3pPr>
            <a:lvl4pPr marL="1600200" indent="-228600">
              <a:defRPr sz="2400">
                <a:solidFill>
                  <a:schemeClr val="tx1"/>
                </a:solidFill>
                <a:latin typeface="Times" charset="0"/>
                <a:ea typeface="ＭＳ Ｐゴシック" panose="020B0600070205080204" pitchFamily="34" charset="-128"/>
              </a:defRPr>
            </a:lvl4pPr>
            <a:lvl5pPr marL="2057400" indent="-228600">
              <a:defRPr sz="2400">
                <a:solidFill>
                  <a:schemeClr val="tx1"/>
                </a:solidFill>
                <a:latin typeface="Times"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9pPr>
          </a:lstStyle>
          <a:p>
            <a:pPr rtl="1" eaLnBrk="1" hangingPunct="1">
              <a:spcBef>
                <a:spcPct val="50000"/>
              </a:spcBef>
              <a:buNone/>
            </a:pPr>
            <a:r>
              <a:rPr lang="en-US" altLang="en-US" sz="1662" dirty="0">
                <a:latin typeface="Arial" panose="020B0604020202020204" pitchFamily="34" charset="0"/>
                <a:cs typeface="Arial" panose="020B0604020202020204" pitchFamily="34" charset="0"/>
              </a:rPr>
              <a:t>- estimate rating of movie </a:t>
            </a:r>
            <a:r>
              <a:rPr lang="en-US" altLang="en-US" sz="1662" dirty="0">
                <a:solidFill>
                  <a:srgbClr val="006600"/>
                </a:solidFill>
                <a:latin typeface="Arial" panose="020B0604020202020204" pitchFamily="34" charset="0"/>
                <a:cs typeface="Arial" panose="020B0604020202020204" pitchFamily="34" charset="0"/>
              </a:rPr>
              <a:t>5</a:t>
            </a:r>
            <a:r>
              <a:rPr lang="en-US" altLang="en-US" sz="1662" dirty="0">
                <a:latin typeface="Arial" panose="020B0604020202020204" pitchFamily="34" charset="0"/>
                <a:cs typeface="Arial" panose="020B0604020202020204" pitchFamily="34" charset="0"/>
              </a:rPr>
              <a:t> by user </a:t>
            </a:r>
            <a:r>
              <a:rPr lang="en-US" altLang="en-US" sz="1662" dirty="0">
                <a:solidFill>
                  <a:srgbClr val="006600"/>
                </a:solidFill>
                <a:latin typeface="Arial" panose="020B0604020202020204" pitchFamily="34" charset="0"/>
                <a:cs typeface="Arial" panose="020B0604020202020204" pitchFamily="34" charset="0"/>
              </a:rPr>
              <a:t>1</a:t>
            </a:r>
          </a:p>
        </p:txBody>
      </p:sp>
      <p:sp>
        <p:nvSpPr>
          <p:cNvPr id="42105" name="Slide Number Placeholder 8">
            <a:extLst>
              <a:ext uri="{FF2B5EF4-FFF2-40B4-BE49-F238E27FC236}">
                <a16:creationId xmlns:a16="http://schemas.microsoft.com/office/drawing/2014/main" id="{9273E28A-602B-BF97-81E6-18DCDE6B7B3F}"/>
              </a:ext>
            </a:extLst>
          </p:cNvPr>
          <p:cNvSpPr>
            <a:spLocks noGrp="1"/>
          </p:cNvSpPr>
          <p:nvPr>
            <p:ph type="sldNum" sz="quarter" idx="12"/>
          </p:nvPr>
        </p:nvSpPr>
        <p:spPr bwMode="auto">
          <a:xfrm>
            <a:off x="7099300" y="6400800"/>
            <a:ext cx="2063750" cy="304800"/>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tx1"/>
                </a:solidFill>
                <a:latin typeface="Times" charset="0"/>
                <a:ea typeface="ＭＳ Ｐゴシック" panose="020B0600070205080204" pitchFamily="34" charset="-128"/>
                <a:cs typeface="+mn-cs"/>
              </a:defRPr>
            </a:lvl1pPr>
            <a:lvl2pPr marL="457200" algn="l" rtl="0" eaLnBrk="0" fontAlgn="base" hangingPunct="0">
              <a:spcBef>
                <a:spcPct val="0"/>
              </a:spcBef>
              <a:spcAft>
                <a:spcPct val="0"/>
              </a:spcAft>
              <a:defRPr sz="2400" kern="1200">
                <a:solidFill>
                  <a:schemeClr val="tx1"/>
                </a:solidFill>
                <a:latin typeface="Times" charset="0"/>
                <a:ea typeface="ＭＳ Ｐゴシック" panose="020B0600070205080204" pitchFamily="34" charset="-128"/>
                <a:cs typeface="+mn-cs"/>
              </a:defRPr>
            </a:lvl2pPr>
            <a:lvl3pPr marL="914400" algn="l" rtl="0" eaLnBrk="0" fontAlgn="base" hangingPunct="0">
              <a:spcBef>
                <a:spcPct val="0"/>
              </a:spcBef>
              <a:spcAft>
                <a:spcPct val="0"/>
              </a:spcAft>
              <a:defRPr sz="2400" kern="1200">
                <a:solidFill>
                  <a:schemeClr val="tx1"/>
                </a:solidFill>
                <a:latin typeface="Times" charset="0"/>
                <a:ea typeface="ＭＳ Ｐゴシック" panose="020B0600070205080204" pitchFamily="34" charset="-128"/>
                <a:cs typeface="+mn-cs"/>
              </a:defRPr>
            </a:lvl3pPr>
            <a:lvl4pPr marL="1371600" algn="l" rtl="0" eaLnBrk="0" fontAlgn="base" hangingPunct="0">
              <a:spcBef>
                <a:spcPct val="0"/>
              </a:spcBef>
              <a:spcAft>
                <a:spcPct val="0"/>
              </a:spcAft>
              <a:defRPr sz="2400" kern="1200">
                <a:solidFill>
                  <a:schemeClr val="tx1"/>
                </a:solidFill>
                <a:latin typeface="Times" charset="0"/>
                <a:ea typeface="ＭＳ Ｐゴシック" panose="020B0600070205080204" pitchFamily="34" charset="-128"/>
                <a:cs typeface="+mn-cs"/>
              </a:defRPr>
            </a:lvl4pPr>
            <a:lvl5pPr marL="1828800" algn="l" rtl="0" eaLnBrk="0" fontAlgn="base" hangingPunct="0">
              <a:spcBef>
                <a:spcPct val="0"/>
              </a:spcBef>
              <a:spcAft>
                <a:spcPct val="0"/>
              </a:spcAft>
              <a:defRPr sz="2400" kern="1200">
                <a:solidFill>
                  <a:schemeClr val="tx1"/>
                </a:solidFill>
                <a:latin typeface="Times" charset="0"/>
                <a:ea typeface="ＭＳ Ｐゴシック" panose="020B0600070205080204" pitchFamily="34" charset="-128"/>
                <a:cs typeface="+mn-cs"/>
              </a:defRPr>
            </a:lvl5pPr>
            <a:lvl6pPr marL="2286000" algn="l" defTabSz="914400" rtl="0" eaLnBrk="1" latinLnBrk="0" hangingPunct="1">
              <a:defRPr sz="2400" kern="1200">
                <a:solidFill>
                  <a:schemeClr val="tx1"/>
                </a:solidFill>
                <a:latin typeface="Times" charset="0"/>
                <a:ea typeface="ＭＳ Ｐゴシック" panose="020B0600070205080204" pitchFamily="34" charset="-128"/>
                <a:cs typeface="+mn-cs"/>
              </a:defRPr>
            </a:lvl6pPr>
            <a:lvl7pPr marL="2743200" algn="l" defTabSz="914400" rtl="0" eaLnBrk="1" latinLnBrk="0" hangingPunct="1">
              <a:defRPr sz="2400" kern="1200">
                <a:solidFill>
                  <a:schemeClr val="tx1"/>
                </a:solidFill>
                <a:latin typeface="Times" charset="0"/>
                <a:ea typeface="ＭＳ Ｐゴシック" panose="020B0600070205080204" pitchFamily="34" charset="-128"/>
                <a:cs typeface="+mn-cs"/>
              </a:defRPr>
            </a:lvl7pPr>
            <a:lvl8pPr marL="3200400" algn="l" defTabSz="914400" rtl="0" eaLnBrk="1" latinLnBrk="0" hangingPunct="1">
              <a:defRPr sz="2400" kern="1200">
                <a:solidFill>
                  <a:schemeClr val="tx1"/>
                </a:solidFill>
                <a:latin typeface="Times" charset="0"/>
                <a:ea typeface="ＭＳ Ｐゴシック" panose="020B0600070205080204" pitchFamily="34" charset="-128"/>
                <a:cs typeface="+mn-cs"/>
              </a:defRPr>
            </a:lvl8pPr>
            <a:lvl9pPr marL="3657600" algn="l" defTabSz="914400" rtl="0" eaLnBrk="1" latinLnBrk="0" hangingPunct="1">
              <a:defRPr sz="2400" kern="1200">
                <a:solidFill>
                  <a:schemeClr val="tx1"/>
                </a:solidFill>
                <a:latin typeface="Times" charset="0"/>
                <a:ea typeface="ＭＳ Ｐゴシック" panose="020B0600070205080204" pitchFamily="34" charset="-128"/>
                <a:cs typeface="+mn-cs"/>
              </a:defRPr>
            </a:lvl9pPr>
          </a:lstStyle>
          <a:p>
            <a:fld id="{AC50A497-4585-6447-985C-E4DE72430331}" type="slidenum">
              <a:rPr lang="en-US" altLang="en-US" smtClean="0"/>
              <a:pPr/>
              <a:t>16</a:t>
            </a:fld>
            <a:endParaRPr lang="en-US" altLang="en-US" sz="1292"/>
          </a:p>
        </p:txBody>
      </p:sp>
      <p:sp>
        <p:nvSpPr>
          <p:cNvPr id="2" name="Text Box 123">
            <a:extLst>
              <a:ext uri="{FF2B5EF4-FFF2-40B4-BE49-F238E27FC236}">
                <a16:creationId xmlns:a16="http://schemas.microsoft.com/office/drawing/2014/main" id="{697C4498-EE3D-CF78-0549-65E2F73A6659}"/>
              </a:ext>
            </a:extLst>
          </p:cNvPr>
          <p:cNvSpPr txBox="1">
            <a:spLocks noChangeArrowheads="1"/>
          </p:cNvSpPr>
          <p:nvPr/>
        </p:nvSpPr>
        <p:spPr bwMode="auto">
          <a:xfrm rot="16200000">
            <a:off x="822224" y="3509141"/>
            <a:ext cx="691374" cy="338554"/>
          </a:xfrm>
          <a:prstGeom prst="rect">
            <a:avLst/>
          </a:prstGeom>
          <a:solidFill>
            <a:schemeClr val="accent5"/>
          </a:solidFill>
          <a:ln>
            <a:noFill/>
          </a:ln>
        </p:spPr>
        <p:txBody>
          <a:bodyPr wrap="square">
            <a:spAutoFit/>
          </a:bodyPr>
          <a:lstStyle>
            <a:lvl1pPr>
              <a:defRPr sz="2400">
                <a:solidFill>
                  <a:schemeClr val="tx1"/>
                </a:solidFill>
                <a:latin typeface="Times" charset="0"/>
                <a:ea typeface="ＭＳ Ｐゴシック" panose="020B0600070205080204" pitchFamily="34" charset="-128"/>
              </a:defRPr>
            </a:lvl1pPr>
            <a:lvl2pPr marL="742950" indent="-285750">
              <a:defRPr sz="2400">
                <a:solidFill>
                  <a:schemeClr val="tx1"/>
                </a:solidFill>
                <a:latin typeface="Times" charset="0"/>
                <a:ea typeface="ＭＳ Ｐゴシック" panose="020B0600070205080204" pitchFamily="34" charset="-128"/>
              </a:defRPr>
            </a:lvl2pPr>
            <a:lvl3pPr marL="1143000" indent="-228600">
              <a:defRPr sz="2400">
                <a:solidFill>
                  <a:schemeClr val="tx1"/>
                </a:solidFill>
                <a:latin typeface="Times" charset="0"/>
                <a:ea typeface="ＭＳ Ｐゴシック" panose="020B0600070205080204" pitchFamily="34" charset="-128"/>
              </a:defRPr>
            </a:lvl3pPr>
            <a:lvl4pPr marL="1600200" indent="-228600">
              <a:defRPr sz="2400">
                <a:solidFill>
                  <a:schemeClr val="tx1"/>
                </a:solidFill>
                <a:latin typeface="Times" charset="0"/>
                <a:ea typeface="ＭＳ Ｐゴシック" panose="020B0600070205080204" pitchFamily="34" charset="-128"/>
              </a:defRPr>
            </a:lvl4pPr>
            <a:lvl5pPr marL="2057400" indent="-228600">
              <a:defRPr sz="2400">
                <a:solidFill>
                  <a:schemeClr val="tx1"/>
                </a:solidFill>
                <a:latin typeface="Times"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9pPr>
          </a:lstStyle>
          <a:p>
            <a:pPr rtl="1" eaLnBrk="1" hangingPunct="1">
              <a:buNone/>
            </a:pPr>
            <a:r>
              <a:rPr lang="en-US" altLang="en-US" sz="1600" dirty="0">
                <a:latin typeface="Arial" panose="020B0604020202020204" pitchFamily="34" charset="0"/>
                <a:cs typeface="Arial" panose="020B0604020202020204" pitchFamily="34" charset="0"/>
              </a:rPr>
              <a:t>users</a:t>
            </a:r>
          </a:p>
        </p:txBody>
      </p:sp>
      <p:sp>
        <p:nvSpPr>
          <p:cNvPr id="3" name="Text Box 122">
            <a:extLst>
              <a:ext uri="{FF2B5EF4-FFF2-40B4-BE49-F238E27FC236}">
                <a16:creationId xmlns:a16="http://schemas.microsoft.com/office/drawing/2014/main" id="{067B95B7-1DE5-C9FB-7B1E-9FFDB370D834}"/>
              </a:ext>
            </a:extLst>
          </p:cNvPr>
          <p:cNvSpPr txBox="1">
            <a:spLocks noChangeArrowheads="1"/>
          </p:cNvSpPr>
          <p:nvPr/>
        </p:nvSpPr>
        <p:spPr bwMode="auto">
          <a:xfrm>
            <a:off x="4422408" y="1317356"/>
            <a:ext cx="963980" cy="338554"/>
          </a:xfrm>
          <a:prstGeom prst="rect">
            <a:avLst/>
          </a:prstGeom>
          <a:solidFill>
            <a:schemeClr val="accent5"/>
          </a:solidFill>
          <a:ln>
            <a:noFill/>
          </a:ln>
        </p:spPr>
        <p:txBody>
          <a:bodyPr wrap="square">
            <a:spAutoFit/>
          </a:bodyPr>
          <a:lstStyle>
            <a:lvl1pPr>
              <a:defRPr sz="2400">
                <a:solidFill>
                  <a:schemeClr val="tx1"/>
                </a:solidFill>
                <a:latin typeface="Times" charset="0"/>
                <a:ea typeface="ＭＳ Ｐゴシック" panose="020B0600070205080204" pitchFamily="34" charset="-128"/>
              </a:defRPr>
            </a:lvl1pPr>
            <a:lvl2pPr marL="742950" indent="-285750">
              <a:defRPr sz="2400">
                <a:solidFill>
                  <a:schemeClr val="tx1"/>
                </a:solidFill>
                <a:latin typeface="Times" charset="0"/>
                <a:ea typeface="ＭＳ Ｐゴシック" panose="020B0600070205080204" pitchFamily="34" charset="-128"/>
              </a:defRPr>
            </a:lvl2pPr>
            <a:lvl3pPr marL="1143000" indent="-228600">
              <a:defRPr sz="2400">
                <a:solidFill>
                  <a:schemeClr val="tx1"/>
                </a:solidFill>
                <a:latin typeface="Times" charset="0"/>
                <a:ea typeface="ＭＳ Ｐゴシック" panose="020B0600070205080204" pitchFamily="34" charset="-128"/>
              </a:defRPr>
            </a:lvl3pPr>
            <a:lvl4pPr marL="1600200" indent="-228600">
              <a:defRPr sz="2400">
                <a:solidFill>
                  <a:schemeClr val="tx1"/>
                </a:solidFill>
                <a:latin typeface="Times" charset="0"/>
                <a:ea typeface="ＭＳ Ｐゴシック" panose="020B0600070205080204" pitchFamily="34" charset="-128"/>
              </a:defRPr>
            </a:lvl4pPr>
            <a:lvl5pPr marL="2057400" indent="-228600">
              <a:defRPr sz="2400">
                <a:solidFill>
                  <a:schemeClr val="tx1"/>
                </a:solidFill>
                <a:latin typeface="Times"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9pPr>
          </a:lstStyle>
          <a:p>
            <a:pPr rtl="1" eaLnBrk="1" hangingPunct="1">
              <a:buNone/>
            </a:pPr>
            <a:r>
              <a:rPr lang="en-US" altLang="en-US" sz="1600" dirty="0">
                <a:latin typeface="Arial" panose="020B0604020202020204" pitchFamily="34" charset="0"/>
                <a:cs typeface="Arial" panose="020B0604020202020204" pitchFamily="34" charset="0"/>
              </a:rPr>
              <a:t>content</a:t>
            </a:r>
          </a:p>
        </p:txBody>
      </p:sp>
    </p:spTree>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2">
            <a:extLst>
              <a:ext uri="{FF2B5EF4-FFF2-40B4-BE49-F238E27FC236}">
                <a16:creationId xmlns:a16="http://schemas.microsoft.com/office/drawing/2014/main" id="{C43415DC-C552-12D9-AA22-3BA332C05FCE}"/>
              </a:ext>
            </a:extLst>
          </p:cNvPr>
          <p:cNvSpPr>
            <a:spLocks noGrp="1" noChangeArrowheads="1"/>
          </p:cNvSpPr>
          <p:nvPr>
            <p:ph type="title"/>
          </p:nvPr>
        </p:nvSpPr>
        <p:spPr>
          <a:xfrm>
            <a:off x="457200" y="263769"/>
            <a:ext cx="8229600" cy="1055077"/>
          </a:xfrm>
        </p:spPr>
        <p:txBody>
          <a:bodyPr/>
          <a:lstStyle/>
          <a:p>
            <a:r>
              <a:rPr lang="en-US" dirty="0" err="1"/>
              <a:t>RecSys</a:t>
            </a:r>
            <a:r>
              <a:rPr lang="en-US" dirty="0"/>
              <a:t> 2: k-</a:t>
            </a:r>
            <a:r>
              <a:rPr lang="en-US" altLang="en-US" dirty="0">
                <a:ea typeface="ＭＳ Ｐゴシック" panose="020B0600070205080204" pitchFamily="34" charset="-128"/>
              </a:rPr>
              <a:t>Nearest Neighbors</a:t>
            </a:r>
          </a:p>
        </p:txBody>
      </p:sp>
      <p:graphicFrame>
        <p:nvGraphicFramePr>
          <p:cNvPr id="44035" name="Group 3">
            <a:extLst>
              <a:ext uri="{FF2B5EF4-FFF2-40B4-BE49-F238E27FC236}">
                <a16:creationId xmlns:a16="http://schemas.microsoft.com/office/drawing/2014/main" id="{D35DA497-8A59-A016-6612-CD5DDDFB0AA4}"/>
              </a:ext>
            </a:extLst>
          </p:cNvPr>
          <p:cNvGraphicFramePr>
            <a:graphicFrameLocks noGrp="1"/>
          </p:cNvGraphicFramePr>
          <p:nvPr>
            <p:extLst>
              <p:ext uri="{D42A27DB-BD31-4B8C-83A1-F6EECF244321}">
                <p14:modId xmlns:p14="http://schemas.microsoft.com/office/powerpoint/2010/main" val="3517032206"/>
              </p:ext>
            </p:extLst>
          </p:nvPr>
        </p:nvGraphicFramePr>
        <p:xfrm>
          <a:off x="1371600" y="1654420"/>
          <a:ext cx="6604489" cy="3744062"/>
        </p:xfrm>
        <a:graphic>
          <a:graphicData uri="http://schemas.openxmlformats.org/drawingml/2006/table">
            <a:tbl>
              <a:tblPr rtl="1"/>
              <a:tblGrid>
                <a:gridCol w="508489">
                  <a:extLst>
                    <a:ext uri="{9D8B030D-6E8A-4147-A177-3AD203B41FA5}">
                      <a16:colId xmlns:a16="http://schemas.microsoft.com/office/drawing/2014/main" val="1848832339"/>
                    </a:ext>
                  </a:extLst>
                </a:gridCol>
                <a:gridCol w="507023">
                  <a:extLst>
                    <a:ext uri="{9D8B030D-6E8A-4147-A177-3AD203B41FA5}">
                      <a16:colId xmlns:a16="http://schemas.microsoft.com/office/drawing/2014/main" val="1623085737"/>
                    </a:ext>
                  </a:extLst>
                </a:gridCol>
                <a:gridCol w="508488">
                  <a:extLst>
                    <a:ext uri="{9D8B030D-6E8A-4147-A177-3AD203B41FA5}">
                      <a16:colId xmlns:a16="http://schemas.microsoft.com/office/drawing/2014/main" val="1853783051"/>
                    </a:ext>
                  </a:extLst>
                </a:gridCol>
                <a:gridCol w="508489">
                  <a:extLst>
                    <a:ext uri="{9D8B030D-6E8A-4147-A177-3AD203B41FA5}">
                      <a16:colId xmlns:a16="http://schemas.microsoft.com/office/drawing/2014/main" val="2519298671"/>
                    </a:ext>
                  </a:extLst>
                </a:gridCol>
                <a:gridCol w="414338">
                  <a:extLst>
                    <a:ext uri="{9D8B030D-6E8A-4147-A177-3AD203B41FA5}">
                      <a16:colId xmlns:a16="http://schemas.microsoft.com/office/drawing/2014/main" val="2123113803"/>
                    </a:ext>
                  </a:extLst>
                </a:gridCol>
                <a:gridCol w="601173">
                  <a:extLst>
                    <a:ext uri="{9D8B030D-6E8A-4147-A177-3AD203B41FA5}">
                      <a16:colId xmlns:a16="http://schemas.microsoft.com/office/drawing/2014/main" val="243287862"/>
                    </a:ext>
                  </a:extLst>
                </a:gridCol>
                <a:gridCol w="508489">
                  <a:extLst>
                    <a:ext uri="{9D8B030D-6E8A-4147-A177-3AD203B41FA5}">
                      <a16:colId xmlns:a16="http://schemas.microsoft.com/office/drawing/2014/main" val="1327815112"/>
                    </a:ext>
                  </a:extLst>
                </a:gridCol>
                <a:gridCol w="508488">
                  <a:extLst>
                    <a:ext uri="{9D8B030D-6E8A-4147-A177-3AD203B41FA5}">
                      <a16:colId xmlns:a16="http://schemas.microsoft.com/office/drawing/2014/main" val="3275753680"/>
                    </a:ext>
                  </a:extLst>
                </a:gridCol>
                <a:gridCol w="507023">
                  <a:extLst>
                    <a:ext uri="{9D8B030D-6E8A-4147-A177-3AD203B41FA5}">
                      <a16:colId xmlns:a16="http://schemas.microsoft.com/office/drawing/2014/main" val="2931272916"/>
                    </a:ext>
                  </a:extLst>
                </a:gridCol>
                <a:gridCol w="508489">
                  <a:extLst>
                    <a:ext uri="{9D8B030D-6E8A-4147-A177-3AD203B41FA5}">
                      <a16:colId xmlns:a16="http://schemas.microsoft.com/office/drawing/2014/main" val="2287630658"/>
                    </a:ext>
                  </a:extLst>
                </a:gridCol>
                <a:gridCol w="508488">
                  <a:extLst>
                    <a:ext uri="{9D8B030D-6E8A-4147-A177-3AD203B41FA5}">
                      <a16:colId xmlns:a16="http://schemas.microsoft.com/office/drawing/2014/main" val="607034444"/>
                    </a:ext>
                  </a:extLst>
                </a:gridCol>
                <a:gridCol w="507023">
                  <a:extLst>
                    <a:ext uri="{9D8B030D-6E8A-4147-A177-3AD203B41FA5}">
                      <a16:colId xmlns:a16="http://schemas.microsoft.com/office/drawing/2014/main" val="1739738815"/>
                    </a:ext>
                  </a:extLst>
                </a:gridCol>
                <a:gridCol w="508489">
                  <a:extLst>
                    <a:ext uri="{9D8B030D-6E8A-4147-A177-3AD203B41FA5}">
                      <a16:colId xmlns:a16="http://schemas.microsoft.com/office/drawing/2014/main" val="2097766513"/>
                    </a:ext>
                  </a:extLst>
                </a:gridCol>
              </a:tblGrid>
              <a:tr h="534866">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12</a:t>
                      </a:r>
                    </a:p>
                  </a:txBody>
                  <a:tcPr marL="91446" marR="91446" marT="42203" marB="42203" horzOverflow="overflow">
                    <a:lnL>
                      <a:noFill/>
                    </a:lnL>
                    <a:lnR w="12700"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11</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10</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9</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8</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7</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6</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5</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4</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3</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2</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1</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042788154"/>
                  </a:ext>
                </a:extLst>
              </a:tr>
              <a:tr h="534866">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4</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5</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dirty="0">
                          <a:ln>
                            <a:noFill/>
                          </a:ln>
                          <a:solidFill>
                            <a:schemeClr val="tx1"/>
                          </a:solidFill>
                          <a:effectLst/>
                          <a:latin typeface="Verdana" panose="020B0604030504040204" pitchFamily="34" charset="0"/>
                          <a:ea typeface="ＭＳ Ｐゴシック" panose="020B0600070205080204" pitchFamily="34" charset="-128"/>
                        </a:rPr>
                        <a:t>5</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he-IL" altLang="en-US" sz="1700" b="0" i="0" u="none" strike="noStrike" cap="none" normalizeH="0" baseline="0">
                          <a:ln>
                            <a:noFill/>
                          </a:ln>
                          <a:solidFill>
                            <a:schemeClr val="bg1"/>
                          </a:solidFill>
                          <a:effectLst/>
                          <a:latin typeface="Verdana" panose="020B0604030504040204" pitchFamily="34" charset="0"/>
                          <a:ea typeface="ＭＳ Ｐゴシック" panose="020B0600070205080204" pitchFamily="34" charset="-128"/>
                        </a:rPr>
                        <a:t>? </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0000"/>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3</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1</a:t>
                      </a:r>
                    </a:p>
                  </a:txBody>
                  <a:tcPr marL="91446" marR="91446" marT="42203" marB="4220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1</a:t>
                      </a:r>
                    </a:p>
                  </a:txBody>
                  <a:tcPr marL="91446" marR="91446" marT="42203" marB="42203" horzOverflow="overflow">
                    <a:lnL w="28575"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384920835"/>
                  </a:ext>
                </a:extLst>
              </a:tr>
              <a:tr h="534866">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3</a:t>
                      </a:r>
                    </a:p>
                  </a:txBody>
                  <a:tcPr marL="91446" marR="91446" marT="42203" marB="4220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1</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2</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4</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he-IL"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4</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5</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2</a:t>
                      </a:r>
                    </a:p>
                  </a:txBody>
                  <a:tcPr marL="91446" marR="91446" marT="42203" marB="42203" horzOverflow="overflow">
                    <a:lnL w="28575"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133169510"/>
                  </a:ext>
                </a:extLst>
              </a:tr>
              <a:tr h="534866">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5</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3</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4</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3</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defRPr/>
                      </a:pPr>
                      <a:r>
                        <a:rPr kumimoji="0" lang="en-US" altLang="en-US" sz="1700" b="0" i="0" u="none" strike="noStrike" cap="none" normalizeH="0" baseline="0" dirty="0">
                          <a:ln>
                            <a:noFill/>
                          </a:ln>
                          <a:solidFill>
                            <a:schemeClr val="tx1"/>
                          </a:solidFill>
                          <a:effectLst/>
                          <a:latin typeface="Verdana" panose="020B0604030504040204" pitchFamily="34" charset="0"/>
                          <a:ea typeface="ＭＳ Ｐゴシック" panose="020B0600070205080204" pitchFamily="34" charset="-128"/>
                        </a:rPr>
                        <a:t>5</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dirty="0">
                          <a:ln>
                            <a:noFill/>
                          </a:ln>
                          <a:solidFill>
                            <a:schemeClr val="bg1"/>
                          </a:solidFill>
                          <a:effectLst/>
                          <a:latin typeface="Verdana" panose="020B0604030504040204" pitchFamily="34" charset="0"/>
                          <a:ea typeface="ＭＳ Ｐゴシック" panose="020B0600070205080204" pitchFamily="34" charset="-128"/>
                        </a:rPr>
                        <a:t>2</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0000"/>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1</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4</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2</a:t>
                      </a:r>
                    </a:p>
                  </a:txBody>
                  <a:tcPr marL="91446" marR="91446" marT="42203" marB="4220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1" i="0" u="sng" strike="noStrike" cap="none" normalizeH="0" baseline="0">
                          <a:ln>
                            <a:noFill/>
                          </a:ln>
                          <a:solidFill>
                            <a:srgbClr val="FF0000"/>
                          </a:solidFill>
                          <a:effectLst/>
                          <a:latin typeface="Verdana" panose="020B0604030504040204" pitchFamily="34" charset="0"/>
                          <a:ea typeface="ＭＳ Ｐゴシック" panose="020B0600070205080204" pitchFamily="34" charset="-128"/>
                        </a:rPr>
                        <a:t>3</a:t>
                      </a:r>
                    </a:p>
                  </a:txBody>
                  <a:tcPr marL="91446" marR="91446" marT="42203" marB="42203" horzOverflow="overflow">
                    <a:lnL w="28575"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903588402"/>
                  </a:ext>
                </a:extLst>
              </a:tr>
              <a:tr h="534866">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2</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4</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5</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4</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2</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4</a:t>
                      </a:r>
                    </a:p>
                  </a:txBody>
                  <a:tcPr marL="91446" marR="91446" marT="42203" marB="42203" horzOverflow="overflow">
                    <a:lnL w="28575"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256187068"/>
                  </a:ext>
                </a:extLst>
              </a:tr>
              <a:tr h="534866">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5</a:t>
                      </a:r>
                    </a:p>
                  </a:txBody>
                  <a:tcPr marL="91446" marR="91446" marT="42203" marB="4220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2</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2</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4</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3</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4</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5</a:t>
                      </a:r>
                    </a:p>
                  </a:txBody>
                  <a:tcPr marL="91446" marR="91446" marT="42203" marB="42203" horzOverflow="overflow">
                    <a:lnL w="28575"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85088808"/>
                  </a:ext>
                </a:extLst>
              </a:tr>
              <a:tr h="534866">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4</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2</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GB" altLang="en-US" sz="1700" b="0" i="0" u="none" strike="noStrike" cap="none" normalizeH="0" baseline="0" dirty="0">
                          <a:ln>
                            <a:noFill/>
                          </a:ln>
                          <a:solidFill>
                            <a:schemeClr val="tx1"/>
                          </a:solidFill>
                          <a:effectLst/>
                          <a:latin typeface="Verdana" panose="020B0604030504040204" pitchFamily="34" charset="0"/>
                          <a:ea typeface="ＭＳ Ｐゴシック" panose="020B0600070205080204" pitchFamily="34" charset="-128"/>
                        </a:rPr>
                        <a:t>5</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bg1"/>
                          </a:solidFill>
                          <a:effectLst/>
                          <a:latin typeface="Verdana" panose="020B0604030504040204" pitchFamily="34" charset="0"/>
                          <a:ea typeface="ＭＳ Ｐゴシック" panose="020B0600070205080204" pitchFamily="34" charset="-128"/>
                        </a:rPr>
                        <a:t>3</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0000"/>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3</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1</a:t>
                      </a:r>
                    </a:p>
                  </a:txBody>
                  <a:tcPr marL="91446" marR="91446" marT="42203" marB="4220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he-IL" altLang="en-US" sz="1700" b="1" i="0" u="sng" strike="noStrike" cap="none" normalizeH="0" baseline="0" dirty="0">
                          <a:ln>
                            <a:noFill/>
                          </a:ln>
                          <a:solidFill>
                            <a:srgbClr val="FF0000"/>
                          </a:solidFill>
                          <a:effectLst/>
                          <a:latin typeface="Verdana" panose="020B0604030504040204" pitchFamily="34" charset="0"/>
                          <a:ea typeface="ＭＳ Ｐゴシック" panose="020B0600070205080204" pitchFamily="34" charset="-128"/>
                        </a:rPr>
                        <a:t>6</a:t>
                      </a:r>
                    </a:p>
                  </a:txBody>
                  <a:tcPr marL="91446" marR="91446" marT="42203" marB="42203" horzOverflow="overflow">
                    <a:lnL w="28575"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extLst>
                  <a:ext uri="{0D108BD9-81ED-4DB2-BD59-A6C34878D82A}">
                    <a16:rowId xmlns:a16="http://schemas.microsoft.com/office/drawing/2014/main" val="1098757763"/>
                  </a:ext>
                </a:extLst>
              </a:tr>
            </a:tbl>
          </a:graphicData>
        </a:graphic>
      </p:graphicFrame>
      <p:sp>
        <p:nvSpPr>
          <p:cNvPr id="43125" name="Rectangle 123">
            <a:extLst>
              <a:ext uri="{FF2B5EF4-FFF2-40B4-BE49-F238E27FC236}">
                <a16:creationId xmlns:a16="http://schemas.microsoft.com/office/drawing/2014/main" id="{944A57D1-221C-CAD4-90D4-60DB8A67A113}"/>
              </a:ext>
            </a:extLst>
          </p:cNvPr>
          <p:cNvSpPr>
            <a:spLocks noChangeArrowheads="1"/>
          </p:cNvSpPr>
          <p:nvPr/>
        </p:nvSpPr>
        <p:spPr bwMode="auto">
          <a:xfrm>
            <a:off x="1828800" y="5609492"/>
            <a:ext cx="6147289" cy="1056543"/>
          </a:xfrm>
          <a:prstGeom prst="rect">
            <a:avLst/>
          </a:prstGeom>
          <a:solidFill>
            <a:schemeClr val="bg2">
              <a:alpha val="30196"/>
            </a:schemeClr>
          </a:solidFill>
          <a:ln>
            <a:noFill/>
          </a:ln>
          <a:extLst>
            <a:ext uri="{91240B29-F687-4F45-9708-019B960494DF}">
              <a14:hiddenLine xmlns:a14="http://schemas.microsoft.com/office/drawing/2010/main" w="25400">
                <a:solidFill>
                  <a:srgbClr val="000000"/>
                </a:solidFill>
                <a:miter lim="800000"/>
                <a:headEnd/>
                <a:tailEnd/>
              </a14:hiddenLine>
            </a:ext>
          </a:extLst>
        </p:spPr>
        <p:txBody>
          <a:bodyPr wrap="none" anchor="ctr"/>
          <a:lstStyle>
            <a:lvl1pPr>
              <a:defRPr sz="2400">
                <a:solidFill>
                  <a:schemeClr val="tx1"/>
                </a:solidFill>
                <a:latin typeface="Times" charset="0"/>
                <a:ea typeface="ＭＳ Ｐゴシック" panose="020B0600070205080204" pitchFamily="34" charset="-128"/>
              </a:defRPr>
            </a:lvl1pPr>
            <a:lvl2pPr marL="742950" indent="-285750">
              <a:defRPr sz="2400">
                <a:solidFill>
                  <a:schemeClr val="tx1"/>
                </a:solidFill>
                <a:latin typeface="Times" charset="0"/>
                <a:ea typeface="ＭＳ Ｐゴシック" panose="020B0600070205080204" pitchFamily="34" charset="-128"/>
              </a:defRPr>
            </a:lvl2pPr>
            <a:lvl3pPr marL="1143000" indent="-228600">
              <a:defRPr sz="2400">
                <a:solidFill>
                  <a:schemeClr val="tx1"/>
                </a:solidFill>
                <a:latin typeface="Times" charset="0"/>
                <a:ea typeface="ＭＳ Ｐゴシック" panose="020B0600070205080204" pitchFamily="34" charset="-128"/>
              </a:defRPr>
            </a:lvl3pPr>
            <a:lvl4pPr marL="1600200" indent="-228600">
              <a:defRPr sz="2400">
                <a:solidFill>
                  <a:schemeClr val="tx1"/>
                </a:solidFill>
                <a:latin typeface="Times" charset="0"/>
                <a:ea typeface="ＭＳ Ｐゴシック" panose="020B0600070205080204" pitchFamily="34" charset="-128"/>
              </a:defRPr>
            </a:lvl4pPr>
            <a:lvl5pPr marL="2057400" indent="-228600">
              <a:defRPr sz="2400">
                <a:solidFill>
                  <a:schemeClr val="tx1"/>
                </a:solidFill>
                <a:latin typeface="Times"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9pPr>
          </a:lstStyle>
          <a:p>
            <a:endParaRPr lang="en-US" altLang="en-US" sz="2215"/>
          </a:p>
        </p:txBody>
      </p:sp>
      <p:sp>
        <p:nvSpPr>
          <p:cNvPr id="43126" name="Text Box 124">
            <a:extLst>
              <a:ext uri="{FF2B5EF4-FFF2-40B4-BE49-F238E27FC236}">
                <a16:creationId xmlns:a16="http://schemas.microsoft.com/office/drawing/2014/main" id="{4D10E3FA-B6EC-E578-D077-0E057B6E6AC5}"/>
              </a:ext>
            </a:extLst>
          </p:cNvPr>
          <p:cNvSpPr txBox="1">
            <a:spLocks noChangeArrowheads="1"/>
          </p:cNvSpPr>
          <p:nvPr/>
        </p:nvSpPr>
        <p:spPr bwMode="auto">
          <a:xfrm>
            <a:off x="1980101" y="5678457"/>
            <a:ext cx="5995988"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charset="0"/>
                <a:ea typeface="ＭＳ Ｐゴシック" panose="020B0600070205080204" pitchFamily="34" charset="-128"/>
              </a:defRPr>
            </a:lvl1pPr>
            <a:lvl2pPr marL="742950" indent="-285750">
              <a:defRPr sz="2400">
                <a:solidFill>
                  <a:schemeClr val="tx1"/>
                </a:solidFill>
                <a:latin typeface="Times" charset="0"/>
                <a:ea typeface="ＭＳ Ｐゴシック" panose="020B0600070205080204" pitchFamily="34" charset="-128"/>
              </a:defRPr>
            </a:lvl2pPr>
            <a:lvl3pPr marL="1143000" indent="-228600">
              <a:defRPr sz="2400">
                <a:solidFill>
                  <a:schemeClr val="tx1"/>
                </a:solidFill>
                <a:latin typeface="Times" charset="0"/>
                <a:ea typeface="ＭＳ Ｐゴシック" panose="020B0600070205080204" pitchFamily="34" charset="-128"/>
              </a:defRPr>
            </a:lvl3pPr>
            <a:lvl4pPr marL="1600200" indent="-228600">
              <a:defRPr sz="2400">
                <a:solidFill>
                  <a:schemeClr val="tx1"/>
                </a:solidFill>
                <a:latin typeface="Times" charset="0"/>
                <a:ea typeface="ＭＳ Ｐゴシック" panose="020B0600070205080204" pitchFamily="34" charset="-128"/>
              </a:defRPr>
            </a:lvl4pPr>
            <a:lvl5pPr marL="2057400" indent="-228600">
              <a:defRPr sz="2400">
                <a:solidFill>
                  <a:schemeClr val="tx1"/>
                </a:solidFill>
                <a:latin typeface="Times"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9pPr>
          </a:lstStyle>
          <a:p>
            <a:pPr algn="ctr" rtl="1" eaLnBrk="1" hangingPunct="1">
              <a:spcBef>
                <a:spcPct val="50000"/>
              </a:spcBef>
              <a:buNone/>
            </a:pPr>
            <a:r>
              <a:rPr lang="en-US" altLang="en-US" sz="1600" b="1" dirty="0">
                <a:latin typeface="Arial" panose="020B0604020202020204" pitchFamily="34" charset="0"/>
                <a:cs typeface="Arial" panose="020B0604020202020204" pitchFamily="34" charset="0"/>
              </a:rPr>
              <a:t>Neighbor selection:</a:t>
            </a:r>
            <a:br>
              <a:rPr lang="en-US" altLang="en-US" sz="1600" dirty="0">
                <a:latin typeface="Arial" panose="020B0604020202020204" pitchFamily="34" charset="0"/>
                <a:cs typeface="Arial" panose="020B0604020202020204" pitchFamily="34" charset="0"/>
              </a:rPr>
            </a:br>
            <a:r>
              <a:rPr lang="en-US" altLang="en-US" sz="1600" dirty="0">
                <a:latin typeface="Arial" panose="020B0604020202020204" pitchFamily="34" charset="0"/>
                <a:cs typeface="Arial" panose="020B0604020202020204" pitchFamily="34" charset="0"/>
              </a:rPr>
              <a:t>Identify k=2 users similar to 1, who have also watched movie 5</a:t>
            </a:r>
          </a:p>
          <a:p>
            <a:pPr algn="ctr" rtl="1" eaLnBrk="1" hangingPunct="1">
              <a:spcBef>
                <a:spcPct val="50000"/>
              </a:spcBef>
              <a:buNone/>
            </a:pPr>
            <a:r>
              <a:rPr lang="en-US" altLang="en-US" sz="1600" dirty="0">
                <a:latin typeface="Arial" panose="020B0604020202020204" pitchFamily="34" charset="0"/>
                <a:cs typeface="Arial" panose="020B0604020202020204" pitchFamily="34" charset="0"/>
              </a:rPr>
              <a:t>Similarity scores are closest for users 3 and 6</a:t>
            </a:r>
          </a:p>
        </p:txBody>
      </p:sp>
      <p:sp>
        <p:nvSpPr>
          <p:cNvPr id="43128" name="Slide Number Placeholder 7">
            <a:extLst>
              <a:ext uri="{FF2B5EF4-FFF2-40B4-BE49-F238E27FC236}">
                <a16:creationId xmlns:a16="http://schemas.microsoft.com/office/drawing/2014/main" id="{A80CFD7F-7E87-66C6-860E-0FB6191D91D0}"/>
              </a:ext>
            </a:extLst>
          </p:cNvPr>
          <p:cNvSpPr>
            <a:spLocks noGrp="1"/>
          </p:cNvSpPr>
          <p:nvPr>
            <p:ph type="sldNum" sz="quarter" idx="12"/>
          </p:nvPr>
        </p:nvSpPr>
        <p:spPr bwMode="auto">
          <a:xfrm>
            <a:off x="7099300" y="6400800"/>
            <a:ext cx="2063750" cy="304800"/>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tx1"/>
                </a:solidFill>
                <a:latin typeface="Times" charset="0"/>
                <a:ea typeface="ＭＳ Ｐゴシック" panose="020B0600070205080204" pitchFamily="34" charset="-128"/>
                <a:cs typeface="+mn-cs"/>
              </a:defRPr>
            </a:lvl1pPr>
            <a:lvl2pPr marL="457200" algn="l" rtl="0" eaLnBrk="0" fontAlgn="base" hangingPunct="0">
              <a:spcBef>
                <a:spcPct val="0"/>
              </a:spcBef>
              <a:spcAft>
                <a:spcPct val="0"/>
              </a:spcAft>
              <a:defRPr sz="2400" kern="1200">
                <a:solidFill>
                  <a:schemeClr val="tx1"/>
                </a:solidFill>
                <a:latin typeface="Times" charset="0"/>
                <a:ea typeface="ＭＳ Ｐゴシック" panose="020B0600070205080204" pitchFamily="34" charset="-128"/>
                <a:cs typeface="+mn-cs"/>
              </a:defRPr>
            </a:lvl2pPr>
            <a:lvl3pPr marL="914400" algn="l" rtl="0" eaLnBrk="0" fontAlgn="base" hangingPunct="0">
              <a:spcBef>
                <a:spcPct val="0"/>
              </a:spcBef>
              <a:spcAft>
                <a:spcPct val="0"/>
              </a:spcAft>
              <a:defRPr sz="2400" kern="1200">
                <a:solidFill>
                  <a:schemeClr val="tx1"/>
                </a:solidFill>
                <a:latin typeface="Times" charset="0"/>
                <a:ea typeface="ＭＳ Ｐゴシック" panose="020B0600070205080204" pitchFamily="34" charset="-128"/>
                <a:cs typeface="+mn-cs"/>
              </a:defRPr>
            </a:lvl3pPr>
            <a:lvl4pPr marL="1371600" algn="l" rtl="0" eaLnBrk="0" fontAlgn="base" hangingPunct="0">
              <a:spcBef>
                <a:spcPct val="0"/>
              </a:spcBef>
              <a:spcAft>
                <a:spcPct val="0"/>
              </a:spcAft>
              <a:defRPr sz="2400" kern="1200">
                <a:solidFill>
                  <a:schemeClr val="tx1"/>
                </a:solidFill>
                <a:latin typeface="Times" charset="0"/>
                <a:ea typeface="ＭＳ Ｐゴシック" panose="020B0600070205080204" pitchFamily="34" charset="-128"/>
                <a:cs typeface="+mn-cs"/>
              </a:defRPr>
            </a:lvl4pPr>
            <a:lvl5pPr marL="1828800" algn="l" rtl="0" eaLnBrk="0" fontAlgn="base" hangingPunct="0">
              <a:spcBef>
                <a:spcPct val="0"/>
              </a:spcBef>
              <a:spcAft>
                <a:spcPct val="0"/>
              </a:spcAft>
              <a:defRPr sz="2400" kern="1200">
                <a:solidFill>
                  <a:schemeClr val="tx1"/>
                </a:solidFill>
                <a:latin typeface="Times" charset="0"/>
                <a:ea typeface="ＭＳ Ｐゴシック" panose="020B0600070205080204" pitchFamily="34" charset="-128"/>
                <a:cs typeface="+mn-cs"/>
              </a:defRPr>
            </a:lvl5pPr>
            <a:lvl6pPr marL="2286000" algn="l" defTabSz="914400" rtl="0" eaLnBrk="1" latinLnBrk="0" hangingPunct="1">
              <a:defRPr sz="2400" kern="1200">
                <a:solidFill>
                  <a:schemeClr val="tx1"/>
                </a:solidFill>
                <a:latin typeface="Times" charset="0"/>
                <a:ea typeface="ＭＳ Ｐゴシック" panose="020B0600070205080204" pitchFamily="34" charset="-128"/>
                <a:cs typeface="+mn-cs"/>
              </a:defRPr>
            </a:lvl6pPr>
            <a:lvl7pPr marL="2743200" algn="l" defTabSz="914400" rtl="0" eaLnBrk="1" latinLnBrk="0" hangingPunct="1">
              <a:defRPr sz="2400" kern="1200">
                <a:solidFill>
                  <a:schemeClr val="tx1"/>
                </a:solidFill>
                <a:latin typeface="Times" charset="0"/>
                <a:ea typeface="ＭＳ Ｐゴシック" panose="020B0600070205080204" pitchFamily="34" charset="-128"/>
                <a:cs typeface="+mn-cs"/>
              </a:defRPr>
            </a:lvl7pPr>
            <a:lvl8pPr marL="3200400" algn="l" defTabSz="914400" rtl="0" eaLnBrk="1" latinLnBrk="0" hangingPunct="1">
              <a:defRPr sz="2400" kern="1200">
                <a:solidFill>
                  <a:schemeClr val="tx1"/>
                </a:solidFill>
                <a:latin typeface="Times" charset="0"/>
                <a:ea typeface="ＭＳ Ｐゴシック" panose="020B0600070205080204" pitchFamily="34" charset="-128"/>
                <a:cs typeface="+mn-cs"/>
              </a:defRPr>
            </a:lvl8pPr>
            <a:lvl9pPr marL="3657600" algn="l" defTabSz="914400" rtl="0" eaLnBrk="1" latinLnBrk="0" hangingPunct="1">
              <a:defRPr sz="2400" kern="1200">
                <a:solidFill>
                  <a:schemeClr val="tx1"/>
                </a:solidFill>
                <a:latin typeface="Times" charset="0"/>
                <a:ea typeface="ＭＳ Ｐゴシック" panose="020B0600070205080204" pitchFamily="34" charset="-128"/>
                <a:cs typeface="+mn-cs"/>
              </a:defRPr>
            </a:lvl9pPr>
          </a:lstStyle>
          <a:p>
            <a:fld id="{AC50A497-4585-6447-985C-E4DE72430331}" type="slidenum">
              <a:rPr lang="en-US" altLang="en-US" smtClean="0"/>
              <a:pPr/>
              <a:t>17</a:t>
            </a:fld>
            <a:endParaRPr lang="en-US" altLang="en-US" sz="1292" dirty="0"/>
          </a:p>
        </p:txBody>
      </p:sp>
      <p:sp>
        <p:nvSpPr>
          <p:cNvPr id="2" name="Text Box 123">
            <a:extLst>
              <a:ext uri="{FF2B5EF4-FFF2-40B4-BE49-F238E27FC236}">
                <a16:creationId xmlns:a16="http://schemas.microsoft.com/office/drawing/2014/main" id="{6BB193C4-C6B8-24A5-7570-4D33B29442FC}"/>
              </a:ext>
            </a:extLst>
          </p:cNvPr>
          <p:cNvSpPr txBox="1">
            <a:spLocks noChangeArrowheads="1"/>
          </p:cNvSpPr>
          <p:nvPr/>
        </p:nvSpPr>
        <p:spPr bwMode="auto">
          <a:xfrm rot="16200000">
            <a:off x="673419" y="3454550"/>
            <a:ext cx="691374" cy="338554"/>
          </a:xfrm>
          <a:prstGeom prst="rect">
            <a:avLst/>
          </a:prstGeom>
          <a:solidFill>
            <a:schemeClr val="accent5"/>
          </a:solidFill>
          <a:ln>
            <a:noFill/>
          </a:ln>
        </p:spPr>
        <p:txBody>
          <a:bodyPr wrap="square">
            <a:spAutoFit/>
          </a:bodyPr>
          <a:lstStyle>
            <a:lvl1pPr>
              <a:defRPr sz="2400">
                <a:solidFill>
                  <a:schemeClr val="tx1"/>
                </a:solidFill>
                <a:latin typeface="Times" charset="0"/>
                <a:ea typeface="ＭＳ Ｐゴシック" panose="020B0600070205080204" pitchFamily="34" charset="-128"/>
              </a:defRPr>
            </a:lvl1pPr>
            <a:lvl2pPr marL="742950" indent="-285750">
              <a:defRPr sz="2400">
                <a:solidFill>
                  <a:schemeClr val="tx1"/>
                </a:solidFill>
                <a:latin typeface="Times" charset="0"/>
                <a:ea typeface="ＭＳ Ｐゴシック" panose="020B0600070205080204" pitchFamily="34" charset="-128"/>
              </a:defRPr>
            </a:lvl2pPr>
            <a:lvl3pPr marL="1143000" indent="-228600">
              <a:defRPr sz="2400">
                <a:solidFill>
                  <a:schemeClr val="tx1"/>
                </a:solidFill>
                <a:latin typeface="Times" charset="0"/>
                <a:ea typeface="ＭＳ Ｐゴシック" panose="020B0600070205080204" pitchFamily="34" charset="-128"/>
              </a:defRPr>
            </a:lvl3pPr>
            <a:lvl4pPr marL="1600200" indent="-228600">
              <a:defRPr sz="2400">
                <a:solidFill>
                  <a:schemeClr val="tx1"/>
                </a:solidFill>
                <a:latin typeface="Times" charset="0"/>
                <a:ea typeface="ＭＳ Ｐゴシック" panose="020B0600070205080204" pitchFamily="34" charset="-128"/>
              </a:defRPr>
            </a:lvl4pPr>
            <a:lvl5pPr marL="2057400" indent="-228600">
              <a:defRPr sz="2400">
                <a:solidFill>
                  <a:schemeClr val="tx1"/>
                </a:solidFill>
                <a:latin typeface="Times"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9pPr>
          </a:lstStyle>
          <a:p>
            <a:pPr rtl="1" eaLnBrk="1" hangingPunct="1">
              <a:buNone/>
            </a:pPr>
            <a:r>
              <a:rPr lang="en-US" altLang="en-US" sz="1600" dirty="0">
                <a:latin typeface="Arial" panose="020B0604020202020204" pitchFamily="34" charset="0"/>
                <a:cs typeface="Arial" panose="020B0604020202020204" pitchFamily="34" charset="0"/>
              </a:rPr>
              <a:t>users</a:t>
            </a:r>
          </a:p>
        </p:txBody>
      </p:sp>
      <p:sp>
        <p:nvSpPr>
          <p:cNvPr id="3" name="Text Box 122">
            <a:extLst>
              <a:ext uri="{FF2B5EF4-FFF2-40B4-BE49-F238E27FC236}">
                <a16:creationId xmlns:a16="http://schemas.microsoft.com/office/drawing/2014/main" id="{145155A5-E311-E928-0695-81E38C8DC961}"/>
              </a:ext>
            </a:extLst>
          </p:cNvPr>
          <p:cNvSpPr txBox="1">
            <a:spLocks noChangeArrowheads="1"/>
          </p:cNvSpPr>
          <p:nvPr/>
        </p:nvSpPr>
        <p:spPr bwMode="auto">
          <a:xfrm>
            <a:off x="4673843" y="1245528"/>
            <a:ext cx="912569" cy="338554"/>
          </a:xfrm>
          <a:prstGeom prst="rect">
            <a:avLst/>
          </a:prstGeom>
          <a:solidFill>
            <a:schemeClr val="accent5"/>
          </a:solidFill>
          <a:ln>
            <a:noFill/>
          </a:ln>
        </p:spPr>
        <p:txBody>
          <a:bodyPr wrap="square">
            <a:spAutoFit/>
          </a:bodyPr>
          <a:lstStyle>
            <a:lvl1pPr>
              <a:defRPr sz="2400">
                <a:solidFill>
                  <a:schemeClr val="tx1"/>
                </a:solidFill>
                <a:latin typeface="Times" charset="0"/>
                <a:ea typeface="ＭＳ Ｐゴシック" panose="020B0600070205080204" pitchFamily="34" charset="-128"/>
              </a:defRPr>
            </a:lvl1pPr>
            <a:lvl2pPr marL="742950" indent="-285750">
              <a:defRPr sz="2400">
                <a:solidFill>
                  <a:schemeClr val="tx1"/>
                </a:solidFill>
                <a:latin typeface="Times" charset="0"/>
                <a:ea typeface="ＭＳ Ｐゴシック" panose="020B0600070205080204" pitchFamily="34" charset="-128"/>
              </a:defRPr>
            </a:lvl2pPr>
            <a:lvl3pPr marL="1143000" indent="-228600">
              <a:defRPr sz="2400">
                <a:solidFill>
                  <a:schemeClr val="tx1"/>
                </a:solidFill>
                <a:latin typeface="Times" charset="0"/>
                <a:ea typeface="ＭＳ Ｐゴシック" panose="020B0600070205080204" pitchFamily="34" charset="-128"/>
              </a:defRPr>
            </a:lvl3pPr>
            <a:lvl4pPr marL="1600200" indent="-228600">
              <a:defRPr sz="2400">
                <a:solidFill>
                  <a:schemeClr val="tx1"/>
                </a:solidFill>
                <a:latin typeface="Times" charset="0"/>
                <a:ea typeface="ＭＳ Ｐゴシック" panose="020B0600070205080204" pitchFamily="34" charset="-128"/>
              </a:defRPr>
            </a:lvl4pPr>
            <a:lvl5pPr marL="2057400" indent="-228600">
              <a:defRPr sz="2400">
                <a:solidFill>
                  <a:schemeClr val="tx1"/>
                </a:solidFill>
                <a:latin typeface="Times"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9pPr>
          </a:lstStyle>
          <a:p>
            <a:pPr rtl="1" eaLnBrk="1" hangingPunct="1">
              <a:buNone/>
            </a:pPr>
            <a:r>
              <a:rPr lang="en-US" altLang="en-US" sz="1600" dirty="0">
                <a:latin typeface="Arial" panose="020B0604020202020204" pitchFamily="34" charset="0"/>
                <a:cs typeface="Arial" panose="020B0604020202020204" pitchFamily="34" charset="0"/>
              </a:rPr>
              <a:t>content</a:t>
            </a:r>
          </a:p>
        </p:txBody>
      </p:sp>
    </p:spTree>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4033" name="Rectangle 2">
            <a:extLst>
              <a:ext uri="{FF2B5EF4-FFF2-40B4-BE49-F238E27FC236}">
                <a16:creationId xmlns:a16="http://schemas.microsoft.com/office/drawing/2014/main" id="{C7F2D106-3765-3DF3-441F-627434AC6B34}"/>
              </a:ext>
            </a:extLst>
          </p:cNvPr>
          <p:cNvSpPr>
            <a:spLocks noGrp="1" noChangeArrowheads="1"/>
          </p:cNvSpPr>
          <p:nvPr>
            <p:ph type="title"/>
          </p:nvPr>
        </p:nvSpPr>
        <p:spPr>
          <a:xfrm>
            <a:off x="457200" y="263769"/>
            <a:ext cx="8229600" cy="1055077"/>
          </a:xfrm>
        </p:spPr>
        <p:txBody>
          <a:bodyPr/>
          <a:lstStyle/>
          <a:p>
            <a:r>
              <a:rPr lang="en-US" altLang="en-US" dirty="0">
                <a:ea typeface="ＭＳ Ｐゴシック" panose="020B0600070205080204" pitchFamily="34" charset="-128"/>
              </a:rPr>
              <a:t>Nearest Neighbors</a:t>
            </a:r>
          </a:p>
        </p:txBody>
      </p:sp>
      <p:graphicFrame>
        <p:nvGraphicFramePr>
          <p:cNvPr id="45059" name="Group 3">
            <a:extLst>
              <a:ext uri="{FF2B5EF4-FFF2-40B4-BE49-F238E27FC236}">
                <a16:creationId xmlns:a16="http://schemas.microsoft.com/office/drawing/2014/main" id="{FBE1FAD1-3F9B-8BA7-358A-79636501FBA4}"/>
              </a:ext>
            </a:extLst>
          </p:cNvPr>
          <p:cNvGraphicFramePr>
            <a:graphicFrameLocks noGrp="1"/>
          </p:cNvGraphicFramePr>
          <p:nvPr/>
        </p:nvGraphicFramePr>
        <p:xfrm>
          <a:off x="1371600" y="1654420"/>
          <a:ext cx="6604489" cy="3744062"/>
        </p:xfrm>
        <a:graphic>
          <a:graphicData uri="http://schemas.openxmlformats.org/drawingml/2006/table">
            <a:tbl>
              <a:tblPr rtl="1"/>
              <a:tblGrid>
                <a:gridCol w="508489">
                  <a:extLst>
                    <a:ext uri="{9D8B030D-6E8A-4147-A177-3AD203B41FA5}">
                      <a16:colId xmlns:a16="http://schemas.microsoft.com/office/drawing/2014/main" val="2097715354"/>
                    </a:ext>
                  </a:extLst>
                </a:gridCol>
                <a:gridCol w="507023">
                  <a:extLst>
                    <a:ext uri="{9D8B030D-6E8A-4147-A177-3AD203B41FA5}">
                      <a16:colId xmlns:a16="http://schemas.microsoft.com/office/drawing/2014/main" val="3566811474"/>
                    </a:ext>
                  </a:extLst>
                </a:gridCol>
                <a:gridCol w="508488">
                  <a:extLst>
                    <a:ext uri="{9D8B030D-6E8A-4147-A177-3AD203B41FA5}">
                      <a16:colId xmlns:a16="http://schemas.microsoft.com/office/drawing/2014/main" val="1881700546"/>
                    </a:ext>
                  </a:extLst>
                </a:gridCol>
                <a:gridCol w="508489">
                  <a:extLst>
                    <a:ext uri="{9D8B030D-6E8A-4147-A177-3AD203B41FA5}">
                      <a16:colId xmlns:a16="http://schemas.microsoft.com/office/drawing/2014/main" val="480203559"/>
                    </a:ext>
                  </a:extLst>
                </a:gridCol>
                <a:gridCol w="507023">
                  <a:extLst>
                    <a:ext uri="{9D8B030D-6E8A-4147-A177-3AD203B41FA5}">
                      <a16:colId xmlns:a16="http://schemas.microsoft.com/office/drawing/2014/main" val="2481051688"/>
                    </a:ext>
                  </a:extLst>
                </a:gridCol>
                <a:gridCol w="508488">
                  <a:extLst>
                    <a:ext uri="{9D8B030D-6E8A-4147-A177-3AD203B41FA5}">
                      <a16:colId xmlns:a16="http://schemas.microsoft.com/office/drawing/2014/main" val="3403592169"/>
                    </a:ext>
                  </a:extLst>
                </a:gridCol>
                <a:gridCol w="508489">
                  <a:extLst>
                    <a:ext uri="{9D8B030D-6E8A-4147-A177-3AD203B41FA5}">
                      <a16:colId xmlns:a16="http://schemas.microsoft.com/office/drawing/2014/main" val="469356258"/>
                    </a:ext>
                  </a:extLst>
                </a:gridCol>
                <a:gridCol w="508488">
                  <a:extLst>
                    <a:ext uri="{9D8B030D-6E8A-4147-A177-3AD203B41FA5}">
                      <a16:colId xmlns:a16="http://schemas.microsoft.com/office/drawing/2014/main" val="4143496559"/>
                    </a:ext>
                  </a:extLst>
                </a:gridCol>
                <a:gridCol w="507023">
                  <a:extLst>
                    <a:ext uri="{9D8B030D-6E8A-4147-A177-3AD203B41FA5}">
                      <a16:colId xmlns:a16="http://schemas.microsoft.com/office/drawing/2014/main" val="2589088841"/>
                    </a:ext>
                  </a:extLst>
                </a:gridCol>
                <a:gridCol w="508489">
                  <a:extLst>
                    <a:ext uri="{9D8B030D-6E8A-4147-A177-3AD203B41FA5}">
                      <a16:colId xmlns:a16="http://schemas.microsoft.com/office/drawing/2014/main" val="2726173831"/>
                    </a:ext>
                  </a:extLst>
                </a:gridCol>
                <a:gridCol w="508488">
                  <a:extLst>
                    <a:ext uri="{9D8B030D-6E8A-4147-A177-3AD203B41FA5}">
                      <a16:colId xmlns:a16="http://schemas.microsoft.com/office/drawing/2014/main" val="381858349"/>
                    </a:ext>
                  </a:extLst>
                </a:gridCol>
                <a:gridCol w="507023">
                  <a:extLst>
                    <a:ext uri="{9D8B030D-6E8A-4147-A177-3AD203B41FA5}">
                      <a16:colId xmlns:a16="http://schemas.microsoft.com/office/drawing/2014/main" val="3917853623"/>
                    </a:ext>
                  </a:extLst>
                </a:gridCol>
                <a:gridCol w="508489">
                  <a:extLst>
                    <a:ext uri="{9D8B030D-6E8A-4147-A177-3AD203B41FA5}">
                      <a16:colId xmlns:a16="http://schemas.microsoft.com/office/drawing/2014/main" val="1182379123"/>
                    </a:ext>
                  </a:extLst>
                </a:gridCol>
              </a:tblGrid>
              <a:tr h="534866">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12</a:t>
                      </a:r>
                    </a:p>
                  </a:txBody>
                  <a:tcPr marL="91446" marR="91446" marT="42203" marB="42203" horzOverflow="overflow">
                    <a:lnL>
                      <a:noFill/>
                    </a:lnL>
                    <a:lnR w="12700"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11</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10</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9</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8</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7</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6</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5</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4</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3</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2</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1</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891320945"/>
                  </a:ext>
                </a:extLst>
              </a:tr>
              <a:tr h="534866">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4</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5</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5</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he-IL" altLang="en-US" sz="1700" b="0" i="0" u="none" strike="noStrike" cap="none" normalizeH="0" baseline="0">
                          <a:ln>
                            <a:noFill/>
                          </a:ln>
                          <a:solidFill>
                            <a:schemeClr val="bg1"/>
                          </a:solidFill>
                          <a:effectLst/>
                          <a:latin typeface="Verdana" panose="020B0604030504040204" pitchFamily="34" charset="0"/>
                          <a:ea typeface="ＭＳ Ｐゴシック" panose="020B0600070205080204" pitchFamily="34" charset="-128"/>
                        </a:rPr>
                        <a:t>? </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0000"/>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3</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1</a:t>
                      </a:r>
                    </a:p>
                  </a:txBody>
                  <a:tcPr marL="91446" marR="91446" marT="42203" marB="4220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1</a:t>
                      </a:r>
                    </a:p>
                  </a:txBody>
                  <a:tcPr marL="91446" marR="91446" marT="42203" marB="42203" horzOverflow="overflow">
                    <a:lnL w="28575"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786066824"/>
                  </a:ext>
                </a:extLst>
              </a:tr>
              <a:tr h="534866">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3</a:t>
                      </a:r>
                    </a:p>
                  </a:txBody>
                  <a:tcPr marL="91446" marR="91446" marT="42203" marB="4220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1</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2</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4</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he-IL"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4</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5</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2</a:t>
                      </a:r>
                    </a:p>
                  </a:txBody>
                  <a:tcPr marL="91446" marR="91446" marT="42203" marB="42203" horzOverflow="overflow">
                    <a:lnL w="28575"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777939603"/>
                  </a:ext>
                </a:extLst>
              </a:tr>
              <a:tr h="534866">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5</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3</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4</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3</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bg1"/>
                          </a:solidFill>
                          <a:effectLst/>
                          <a:latin typeface="Verdana" panose="020B0604030504040204" pitchFamily="34" charset="0"/>
                          <a:ea typeface="ＭＳ Ｐゴシック" panose="020B0600070205080204" pitchFamily="34" charset="-128"/>
                        </a:rPr>
                        <a:t>2</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0000"/>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1</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4</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2</a:t>
                      </a:r>
                    </a:p>
                  </a:txBody>
                  <a:tcPr marL="91446" marR="91446" marT="42203" marB="4220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1" i="0" u="sng" strike="noStrike" cap="none" normalizeH="0" baseline="0">
                          <a:ln>
                            <a:noFill/>
                          </a:ln>
                          <a:solidFill>
                            <a:srgbClr val="FF0000"/>
                          </a:solidFill>
                          <a:effectLst/>
                          <a:latin typeface="Verdana" panose="020B0604030504040204" pitchFamily="34" charset="0"/>
                          <a:ea typeface="ＭＳ Ｐゴシック" panose="020B0600070205080204" pitchFamily="34" charset="-128"/>
                        </a:rPr>
                        <a:t>3</a:t>
                      </a:r>
                    </a:p>
                  </a:txBody>
                  <a:tcPr marL="91446" marR="91446" marT="42203" marB="42203" horzOverflow="overflow">
                    <a:lnL w="28575"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863732492"/>
                  </a:ext>
                </a:extLst>
              </a:tr>
              <a:tr h="534866">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2</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4</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5</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4</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2</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4</a:t>
                      </a:r>
                    </a:p>
                  </a:txBody>
                  <a:tcPr marL="91446" marR="91446" marT="42203" marB="42203" horzOverflow="overflow">
                    <a:lnL w="28575"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830063761"/>
                  </a:ext>
                </a:extLst>
              </a:tr>
              <a:tr h="534866">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5</a:t>
                      </a:r>
                    </a:p>
                  </a:txBody>
                  <a:tcPr marL="91446" marR="91446" marT="42203" marB="4220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2</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2</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4</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3</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4</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5</a:t>
                      </a:r>
                    </a:p>
                  </a:txBody>
                  <a:tcPr marL="91446" marR="91446" marT="42203" marB="42203" horzOverflow="overflow">
                    <a:lnL w="28575"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027182020"/>
                  </a:ext>
                </a:extLst>
              </a:tr>
              <a:tr h="534866">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4</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2</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bg1"/>
                          </a:solidFill>
                          <a:effectLst/>
                          <a:latin typeface="Verdana" panose="020B0604030504040204" pitchFamily="34" charset="0"/>
                          <a:ea typeface="ＭＳ Ｐゴシック" panose="020B0600070205080204" pitchFamily="34" charset="-128"/>
                        </a:rPr>
                        <a:t>3</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0000"/>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3</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1</a:t>
                      </a:r>
                    </a:p>
                  </a:txBody>
                  <a:tcPr marL="91446" marR="91446" marT="42203" marB="4220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he-IL" altLang="en-US" sz="1700" b="1" i="0" u="sng" strike="noStrike" cap="none" normalizeH="0" baseline="0">
                          <a:ln>
                            <a:noFill/>
                          </a:ln>
                          <a:solidFill>
                            <a:srgbClr val="FF0000"/>
                          </a:solidFill>
                          <a:effectLst/>
                          <a:latin typeface="Verdana" panose="020B0604030504040204" pitchFamily="34" charset="0"/>
                          <a:ea typeface="ＭＳ Ｐゴシック" panose="020B0600070205080204" pitchFamily="34" charset="-128"/>
                        </a:rPr>
                        <a:t>6</a:t>
                      </a:r>
                    </a:p>
                  </a:txBody>
                  <a:tcPr marL="91446" marR="91446" marT="42203" marB="42203" horzOverflow="overflow">
                    <a:lnL w="28575"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extLst>
                  <a:ext uri="{0D108BD9-81ED-4DB2-BD59-A6C34878D82A}">
                    <a16:rowId xmlns:a16="http://schemas.microsoft.com/office/drawing/2014/main" val="1477606506"/>
                  </a:ext>
                </a:extLst>
              </a:tr>
            </a:tbl>
          </a:graphicData>
        </a:graphic>
      </p:graphicFrame>
      <p:sp>
        <p:nvSpPr>
          <p:cNvPr id="44149" name="Rectangle 123">
            <a:extLst>
              <a:ext uri="{FF2B5EF4-FFF2-40B4-BE49-F238E27FC236}">
                <a16:creationId xmlns:a16="http://schemas.microsoft.com/office/drawing/2014/main" id="{AA099557-1FDC-A253-5784-DA871D1E188D}"/>
              </a:ext>
            </a:extLst>
          </p:cNvPr>
          <p:cNvSpPr>
            <a:spLocks noChangeArrowheads="1"/>
          </p:cNvSpPr>
          <p:nvPr/>
        </p:nvSpPr>
        <p:spPr bwMode="auto">
          <a:xfrm>
            <a:off x="1828800" y="5609492"/>
            <a:ext cx="6172200" cy="773723"/>
          </a:xfrm>
          <a:prstGeom prst="rect">
            <a:avLst/>
          </a:prstGeom>
          <a:solidFill>
            <a:schemeClr val="bg2">
              <a:alpha val="30196"/>
            </a:schemeClr>
          </a:solidFill>
          <a:ln>
            <a:noFill/>
          </a:ln>
          <a:extLst>
            <a:ext uri="{91240B29-F687-4F45-9708-019B960494DF}">
              <a14:hiddenLine xmlns:a14="http://schemas.microsoft.com/office/drawing/2010/main" w="25400">
                <a:solidFill>
                  <a:srgbClr val="000000"/>
                </a:solidFill>
                <a:miter lim="800000"/>
                <a:headEnd/>
                <a:tailEnd/>
              </a14:hiddenLine>
            </a:ext>
          </a:extLst>
        </p:spPr>
        <p:txBody>
          <a:bodyPr wrap="none" anchor="ctr"/>
          <a:lstStyle>
            <a:lvl1pPr>
              <a:defRPr sz="2400">
                <a:solidFill>
                  <a:schemeClr val="tx1"/>
                </a:solidFill>
                <a:latin typeface="Times" charset="0"/>
                <a:ea typeface="ＭＳ Ｐゴシック" panose="020B0600070205080204" pitchFamily="34" charset="-128"/>
              </a:defRPr>
            </a:lvl1pPr>
            <a:lvl2pPr marL="742950" indent="-285750">
              <a:defRPr sz="2400">
                <a:solidFill>
                  <a:schemeClr val="tx1"/>
                </a:solidFill>
                <a:latin typeface="Times" charset="0"/>
                <a:ea typeface="ＭＳ Ｐゴシック" panose="020B0600070205080204" pitchFamily="34" charset="-128"/>
              </a:defRPr>
            </a:lvl2pPr>
            <a:lvl3pPr marL="1143000" indent="-228600">
              <a:defRPr sz="2400">
                <a:solidFill>
                  <a:schemeClr val="tx1"/>
                </a:solidFill>
                <a:latin typeface="Times" charset="0"/>
                <a:ea typeface="ＭＳ Ｐゴシック" panose="020B0600070205080204" pitchFamily="34" charset="-128"/>
              </a:defRPr>
            </a:lvl3pPr>
            <a:lvl4pPr marL="1600200" indent="-228600">
              <a:defRPr sz="2400">
                <a:solidFill>
                  <a:schemeClr val="tx1"/>
                </a:solidFill>
                <a:latin typeface="Times" charset="0"/>
                <a:ea typeface="ＭＳ Ｐゴシック" panose="020B0600070205080204" pitchFamily="34" charset="-128"/>
              </a:defRPr>
            </a:lvl4pPr>
            <a:lvl5pPr marL="2057400" indent="-228600">
              <a:defRPr sz="2400">
                <a:solidFill>
                  <a:schemeClr val="tx1"/>
                </a:solidFill>
                <a:latin typeface="Times"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9pPr>
          </a:lstStyle>
          <a:p>
            <a:endParaRPr lang="en-US" altLang="en-US" sz="2215"/>
          </a:p>
        </p:txBody>
      </p:sp>
      <p:sp>
        <p:nvSpPr>
          <p:cNvPr id="44150" name="Text Box 124">
            <a:extLst>
              <a:ext uri="{FF2B5EF4-FFF2-40B4-BE49-F238E27FC236}">
                <a16:creationId xmlns:a16="http://schemas.microsoft.com/office/drawing/2014/main" id="{C73C778C-87D4-EF5E-7FD7-FC7C9F0E6A70}"/>
              </a:ext>
            </a:extLst>
          </p:cNvPr>
          <p:cNvSpPr txBox="1">
            <a:spLocks noChangeArrowheads="1"/>
          </p:cNvSpPr>
          <p:nvPr/>
        </p:nvSpPr>
        <p:spPr bwMode="auto">
          <a:xfrm>
            <a:off x="2133600" y="5679831"/>
            <a:ext cx="4953000" cy="632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ＭＳ Ｐゴシック" panose="020B0600070205080204" pitchFamily="34" charset="-128"/>
              </a:defRPr>
            </a:lvl1pPr>
            <a:lvl2pPr marL="742950" indent="-285750">
              <a:defRPr sz="2400">
                <a:solidFill>
                  <a:schemeClr val="tx1"/>
                </a:solidFill>
                <a:latin typeface="Times" charset="0"/>
                <a:ea typeface="ＭＳ Ｐゴシック" panose="020B0600070205080204" pitchFamily="34" charset="-128"/>
              </a:defRPr>
            </a:lvl2pPr>
            <a:lvl3pPr marL="1143000" indent="-228600">
              <a:defRPr sz="2400">
                <a:solidFill>
                  <a:schemeClr val="tx1"/>
                </a:solidFill>
                <a:latin typeface="Times" charset="0"/>
                <a:ea typeface="ＭＳ Ｐゴシック" panose="020B0600070205080204" pitchFamily="34" charset="-128"/>
              </a:defRPr>
            </a:lvl3pPr>
            <a:lvl4pPr marL="1600200" indent="-228600">
              <a:defRPr sz="2400">
                <a:solidFill>
                  <a:schemeClr val="tx1"/>
                </a:solidFill>
                <a:latin typeface="Times" charset="0"/>
                <a:ea typeface="ＭＳ Ｐゴシック" panose="020B0600070205080204" pitchFamily="34" charset="-128"/>
              </a:defRPr>
            </a:lvl4pPr>
            <a:lvl5pPr marL="2057400" indent="-228600">
              <a:defRPr sz="2400">
                <a:solidFill>
                  <a:schemeClr val="tx1"/>
                </a:solidFill>
                <a:latin typeface="Times"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9pPr>
          </a:lstStyle>
          <a:p>
            <a:pPr algn="ctr" rtl="1" eaLnBrk="1" hangingPunct="1">
              <a:spcBef>
                <a:spcPct val="50000"/>
              </a:spcBef>
            </a:pPr>
            <a:r>
              <a:rPr lang="en-US" altLang="en-US" sz="1662" b="1" dirty="0">
                <a:latin typeface="Arial" panose="020B0604020202020204" pitchFamily="34" charset="0"/>
                <a:cs typeface="Arial" panose="020B0604020202020204" pitchFamily="34" charset="0"/>
              </a:rPr>
              <a:t>Compute similarity weights:</a:t>
            </a:r>
            <a:br>
              <a:rPr lang="en-US" altLang="en-US" sz="1662" dirty="0">
                <a:latin typeface="Arial" panose="020B0604020202020204" pitchFamily="34" charset="0"/>
                <a:cs typeface="Arial" panose="020B0604020202020204" pitchFamily="34" charset="0"/>
              </a:rPr>
            </a:br>
            <a:r>
              <a:rPr lang="en-US" altLang="en-US" sz="1846" dirty="0">
                <a:solidFill>
                  <a:srgbClr val="339933"/>
                </a:solidFill>
                <a:latin typeface="Arial" panose="020B0604020202020204" pitchFamily="34" charset="0"/>
                <a:cs typeface="Arial" panose="020B0604020202020204" pitchFamily="34" charset="0"/>
              </a:rPr>
              <a:t>s</a:t>
            </a:r>
            <a:r>
              <a:rPr lang="en-US" altLang="en-US" sz="1846" baseline="-25000" dirty="0">
                <a:solidFill>
                  <a:srgbClr val="339933"/>
                </a:solidFill>
                <a:latin typeface="Arial" panose="020B0604020202020204" pitchFamily="34" charset="0"/>
                <a:cs typeface="Arial" panose="020B0604020202020204" pitchFamily="34" charset="0"/>
              </a:rPr>
              <a:t>13</a:t>
            </a:r>
            <a:r>
              <a:rPr lang="en-US" altLang="en-US" sz="1846" dirty="0">
                <a:solidFill>
                  <a:srgbClr val="339933"/>
                </a:solidFill>
                <a:latin typeface="Arial" panose="020B0604020202020204" pitchFamily="34" charset="0"/>
                <a:cs typeface="Arial" panose="020B0604020202020204" pitchFamily="34" charset="0"/>
              </a:rPr>
              <a:t>=0.6, s</a:t>
            </a:r>
            <a:r>
              <a:rPr lang="en-US" altLang="en-US" sz="1846" baseline="-25000" dirty="0">
                <a:solidFill>
                  <a:srgbClr val="339933"/>
                </a:solidFill>
                <a:latin typeface="Arial" panose="020B0604020202020204" pitchFamily="34" charset="0"/>
                <a:cs typeface="Arial" panose="020B0604020202020204" pitchFamily="34" charset="0"/>
              </a:rPr>
              <a:t>16</a:t>
            </a:r>
            <a:r>
              <a:rPr lang="en-US" altLang="en-US" sz="1846" dirty="0">
                <a:solidFill>
                  <a:srgbClr val="339933"/>
                </a:solidFill>
                <a:latin typeface="Arial" panose="020B0604020202020204" pitchFamily="34" charset="0"/>
                <a:cs typeface="Arial" panose="020B0604020202020204" pitchFamily="34" charset="0"/>
              </a:rPr>
              <a:t>=0.8</a:t>
            </a:r>
          </a:p>
        </p:txBody>
      </p:sp>
      <p:sp>
        <p:nvSpPr>
          <p:cNvPr id="44152" name="Slide Number Placeholder 7">
            <a:extLst>
              <a:ext uri="{FF2B5EF4-FFF2-40B4-BE49-F238E27FC236}">
                <a16:creationId xmlns:a16="http://schemas.microsoft.com/office/drawing/2014/main" id="{C111BFAE-72DD-F7CF-8964-CD7EC36EC63B}"/>
              </a:ext>
            </a:extLst>
          </p:cNvPr>
          <p:cNvSpPr>
            <a:spLocks noGrp="1"/>
          </p:cNvSpPr>
          <p:nvPr>
            <p:ph type="sldNum" sz="quarter" idx="12"/>
          </p:nvPr>
        </p:nvSpPr>
        <p:spPr bwMode="auto">
          <a:xfrm>
            <a:off x="7099300" y="6400800"/>
            <a:ext cx="2063750" cy="304800"/>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tx1"/>
                </a:solidFill>
                <a:latin typeface="Times" charset="0"/>
                <a:ea typeface="ＭＳ Ｐゴシック" panose="020B0600070205080204" pitchFamily="34" charset="-128"/>
                <a:cs typeface="+mn-cs"/>
              </a:defRPr>
            </a:lvl1pPr>
            <a:lvl2pPr marL="457200" algn="l" rtl="0" eaLnBrk="0" fontAlgn="base" hangingPunct="0">
              <a:spcBef>
                <a:spcPct val="0"/>
              </a:spcBef>
              <a:spcAft>
                <a:spcPct val="0"/>
              </a:spcAft>
              <a:defRPr sz="2400" kern="1200">
                <a:solidFill>
                  <a:schemeClr val="tx1"/>
                </a:solidFill>
                <a:latin typeface="Times" charset="0"/>
                <a:ea typeface="ＭＳ Ｐゴシック" panose="020B0600070205080204" pitchFamily="34" charset="-128"/>
                <a:cs typeface="+mn-cs"/>
              </a:defRPr>
            </a:lvl2pPr>
            <a:lvl3pPr marL="914400" algn="l" rtl="0" eaLnBrk="0" fontAlgn="base" hangingPunct="0">
              <a:spcBef>
                <a:spcPct val="0"/>
              </a:spcBef>
              <a:spcAft>
                <a:spcPct val="0"/>
              </a:spcAft>
              <a:defRPr sz="2400" kern="1200">
                <a:solidFill>
                  <a:schemeClr val="tx1"/>
                </a:solidFill>
                <a:latin typeface="Times" charset="0"/>
                <a:ea typeface="ＭＳ Ｐゴシック" panose="020B0600070205080204" pitchFamily="34" charset="-128"/>
                <a:cs typeface="+mn-cs"/>
              </a:defRPr>
            </a:lvl3pPr>
            <a:lvl4pPr marL="1371600" algn="l" rtl="0" eaLnBrk="0" fontAlgn="base" hangingPunct="0">
              <a:spcBef>
                <a:spcPct val="0"/>
              </a:spcBef>
              <a:spcAft>
                <a:spcPct val="0"/>
              </a:spcAft>
              <a:defRPr sz="2400" kern="1200">
                <a:solidFill>
                  <a:schemeClr val="tx1"/>
                </a:solidFill>
                <a:latin typeface="Times" charset="0"/>
                <a:ea typeface="ＭＳ Ｐゴシック" panose="020B0600070205080204" pitchFamily="34" charset="-128"/>
                <a:cs typeface="+mn-cs"/>
              </a:defRPr>
            </a:lvl4pPr>
            <a:lvl5pPr marL="1828800" algn="l" rtl="0" eaLnBrk="0" fontAlgn="base" hangingPunct="0">
              <a:spcBef>
                <a:spcPct val="0"/>
              </a:spcBef>
              <a:spcAft>
                <a:spcPct val="0"/>
              </a:spcAft>
              <a:defRPr sz="2400" kern="1200">
                <a:solidFill>
                  <a:schemeClr val="tx1"/>
                </a:solidFill>
                <a:latin typeface="Times" charset="0"/>
                <a:ea typeface="ＭＳ Ｐゴシック" panose="020B0600070205080204" pitchFamily="34" charset="-128"/>
                <a:cs typeface="+mn-cs"/>
              </a:defRPr>
            </a:lvl5pPr>
            <a:lvl6pPr marL="2286000" algn="l" defTabSz="914400" rtl="0" eaLnBrk="1" latinLnBrk="0" hangingPunct="1">
              <a:defRPr sz="2400" kern="1200">
                <a:solidFill>
                  <a:schemeClr val="tx1"/>
                </a:solidFill>
                <a:latin typeface="Times" charset="0"/>
                <a:ea typeface="ＭＳ Ｐゴシック" panose="020B0600070205080204" pitchFamily="34" charset="-128"/>
                <a:cs typeface="+mn-cs"/>
              </a:defRPr>
            </a:lvl6pPr>
            <a:lvl7pPr marL="2743200" algn="l" defTabSz="914400" rtl="0" eaLnBrk="1" latinLnBrk="0" hangingPunct="1">
              <a:defRPr sz="2400" kern="1200">
                <a:solidFill>
                  <a:schemeClr val="tx1"/>
                </a:solidFill>
                <a:latin typeface="Times" charset="0"/>
                <a:ea typeface="ＭＳ Ｐゴシック" panose="020B0600070205080204" pitchFamily="34" charset="-128"/>
                <a:cs typeface="+mn-cs"/>
              </a:defRPr>
            </a:lvl7pPr>
            <a:lvl8pPr marL="3200400" algn="l" defTabSz="914400" rtl="0" eaLnBrk="1" latinLnBrk="0" hangingPunct="1">
              <a:defRPr sz="2400" kern="1200">
                <a:solidFill>
                  <a:schemeClr val="tx1"/>
                </a:solidFill>
                <a:latin typeface="Times" charset="0"/>
                <a:ea typeface="ＭＳ Ｐゴシック" panose="020B0600070205080204" pitchFamily="34" charset="-128"/>
                <a:cs typeface="+mn-cs"/>
              </a:defRPr>
            </a:lvl8pPr>
            <a:lvl9pPr marL="3657600" algn="l" defTabSz="914400" rtl="0" eaLnBrk="1" latinLnBrk="0" hangingPunct="1">
              <a:defRPr sz="2400" kern="1200">
                <a:solidFill>
                  <a:schemeClr val="tx1"/>
                </a:solidFill>
                <a:latin typeface="Times" charset="0"/>
                <a:ea typeface="ＭＳ Ｐゴシック" panose="020B0600070205080204" pitchFamily="34" charset="-128"/>
                <a:cs typeface="+mn-cs"/>
              </a:defRPr>
            </a:lvl9pPr>
          </a:lstStyle>
          <a:p>
            <a:fld id="{AC50A497-4585-6447-985C-E4DE72430331}" type="slidenum">
              <a:rPr lang="en-US" altLang="en-US" smtClean="0"/>
              <a:pPr/>
              <a:t>18</a:t>
            </a:fld>
            <a:endParaRPr lang="en-US" altLang="en-US" sz="1292"/>
          </a:p>
        </p:txBody>
      </p:sp>
      <p:sp>
        <p:nvSpPr>
          <p:cNvPr id="2" name="Text Box 123">
            <a:extLst>
              <a:ext uri="{FF2B5EF4-FFF2-40B4-BE49-F238E27FC236}">
                <a16:creationId xmlns:a16="http://schemas.microsoft.com/office/drawing/2014/main" id="{374BBA4C-C45A-3659-8688-5BFCB9FF2564}"/>
              </a:ext>
            </a:extLst>
          </p:cNvPr>
          <p:cNvSpPr txBox="1">
            <a:spLocks noChangeArrowheads="1"/>
          </p:cNvSpPr>
          <p:nvPr/>
        </p:nvSpPr>
        <p:spPr bwMode="auto">
          <a:xfrm rot="16200000">
            <a:off x="714362" y="3454550"/>
            <a:ext cx="691374" cy="338554"/>
          </a:xfrm>
          <a:prstGeom prst="rect">
            <a:avLst/>
          </a:prstGeom>
          <a:solidFill>
            <a:schemeClr val="accent5"/>
          </a:solidFill>
          <a:ln>
            <a:noFill/>
          </a:ln>
        </p:spPr>
        <p:txBody>
          <a:bodyPr wrap="square">
            <a:spAutoFit/>
          </a:bodyPr>
          <a:lstStyle>
            <a:lvl1pPr>
              <a:defRPr sz="2400">
                <a:solidFill>
                  <a:schemeClr val="tx1"/>
                </a:solidFill>
                <a:latin typeface="Times" charset="0"/>
                <a:ea typeface="ＭＳ Ｐゴシック" panose="020B0600070205080204" pitchFamily="34" charset="-128"/>
              </a:defRPr>
            </a:lvl1pPr>
            <a:lvl2pPr marL="742950" indent="-285750">
              <a:defRPr sz="2400">
                <a:solidFill>
                  <a:schemeClr val="tx1"/>
                </a:solidFill>
                <a:latin typeface="Times" charset="0"/>
                <a:ea typeface="ＭＳ Ｐゴシック" panose="020B0600070205080204" pitchFamily="34" charset="-128"/>
              </a:defRPr>
            </a:lvl2pPr>
            <a:lvl3pPr marL="1143000" indent="-228600">
              <a:defRPr sz="2400">
                <a:solidFill>
                  <a:schemeClr val="tx1"/>
                </a:solidFill>
                <a:latin typeface="Times" charset="0"/>
                <a:ea typeface="ＭＳ Ｐゴシック" panose="020B0600070205080204" pitchFamily="34" charset="-128"/>
              </a:defRPr>
            </a:lvl3pPr>
            <a:lvl4pPr marL="1600200" indent="-228600">
              <a:defRPr sz="2400">
                <a:solidFill>
                  <a:schemeClr val="tx1"/>
                </a:solidFill>
                <a:latin typeface="Times" charset="0"/>
                <a:ea typeface="ＭＳ Ｐゴシック" panose="020B0600070205080204" pitchFamily="34" charset="-128"/>
              </a:defRPr>
            </a:lvl4pPr>
            <a:lvl5pPr marL="2057400" indent="-228600">
              <a:defRPr sz="2400">
                <a:solidFill>
                  <a:schemeClr val="tx1"/>
                </a:solidFill>
                <a:latin typeface="Times"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9pPr>
          </a:lstStyle>
          <a:p>
            <a:pPr rtl="1" eaLnBrk="1" hangingPunct="1">
              <a:buNone/>
            </a:pPr>
            <a:r>
              <a:rPr lang="en-US" altLang="en-US" sz="1600" dirty="0">
                <a:latin typeface="Arial" panose="020B0604020202020204" pitchFamily="34" charset="0"/>
                <a:cs typeface="Arial" panose="020B0604020202020204" pitchFamily="34" charset="0"/>
              </a:rPr>
              <a:t>users</a:t>
            </a:r>
          </a:p>
        </p:txBody>
      </p:sp>
      <p:sp>
        <p:nvSpPr>
          <p:cNvPr id="3" name="Text Box 122">
            <a:extLst>
              <a:ext uri="{FF2B5EF4-FFF2-40B4-BE49-F238E27FC236}">
                <a16:creationId xmlns:a16="http://schemas.microsoft.com/office/drawing/2014/main" id="{D68E6620-E39F-BD66-C2AD-6AE2D8679B73}"/>
              </a:ext>
            </a:extLst>
          </p:cNvPr>
          <p:cNvSpPr txBox="1">
            <a:spLocks noChangeArrowheads="1"/>
          </p:cNvSpPr>
          <p:nvPr/>
        </p:nvSpPr>
        <p:spPr bwMode="auto">
          <a:xfrm>
            <a:off x="4572000" y="1298281"/>
            <a:ext cx="928688" cy="338554"/>
          </a:xfrm>
          <a:prstGeom prst="rect">
            <a:avLst/>
          </a:prstGeom>
          <a:solidFill>
            <a:schemeClr val="accent5"/>
          </a:solidFill>
          <a:ln>
            <a:noFill/>
          </a:ln>
        </p:spPr>
        <p:txBody>
          <a:bodyPr wrap="square">
            <a:spAutoFit/>
          </a:bodyPr>
          <a:lstStyle>
            <a:lvl1pPr>
              <a:defRPr sz="2400">
                <a:solidFill>
                  <a:schemeClr val="tx1"/>
                </a:solidFill>
                <a:latin typeface="Times" charset="0"/>
                <a:ea typeface="ＭＳ Ｐゴシック" panose="020B0600070205080204" pitchFamily="34" charset="-128"/>
              </a:defRPr>
            </a:lvl1pPr>
            <a:lvl2pPr marL="742950" indent="-285750">
              <a:defRPr sz="2400">
                <a:solidFill>
                  <a:schemeClr val="tx1"/>
                </a:solidFill>
                <a:latin typeface="Times" charset="0"/>
                <a:ea typeface="ＭＳ Ｐゴシック" panose="020B0600070205080204" pitchFamily="34" charset="-128"/>
              </a:defRPr>
            </a:lvl2pPr>
            <a:lvl3pPr marL="1143000" indent="-228600">
              <a:defRPr sz="2400">
                <a:solidFill>
                  <a:schemeClr val="tx1"/>
                </a:solidFill>
                <a:latin typeface="Times" charset="0"/>
                <a:ea typeface="ＭＳ Ｐゴシック" panose="020B0600070205080204" pitchFamily="34" charset="-128"/>
              </a:defRPr>
            </a:lvl3pPr>
            <a:lvl4pPr marL="1600200" indent="-228600">
              <a:defRPr sz="2400">
                <a:solidFill>
                  <a:schemeClr val="tx1"/>
                </a:solidFill>
                <a:latin typeface="Times" charset="0"/>
                <a:ea typeface="ＭＳ Ｐゴシック" panose="020B0600070205080204" pitchFamily="34" charset="-128"/>
              </a:defRPr>
            </a:lvl4pPr>
            <a:lvl5pPr marL="2057400" indent="-228600">
              <a:defRPr sz="2400">
                <a:solidFill>
                  <a:schemeClr val="tx1"/>
                </a:solidFill>
                <a:latin typeface="Times"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9pPr>
          </a:lstStyle>
          <a:p>
            <a:pPr rtl="1" eaLnBrk="1" hangingPunct="1">
              <a:buNone/>
            </a:pPr>
            <a:r>
              <a:rPr lang="en-US" altLang="en-US" sz="1600" dirty="0">
                <a:latin typeface="Arial" panose="020B0604020202020204" pitchFamily="34" charset="0"/>
                <a:cs typeface="Arial" panose="020B0604020202020204" pitchFamily="34" charset="0"/>
              </a:rPr>
              <a:t>content</a:t>
            </a:r>
          </a:p>
        </p:txBody>
      </p:sp>
    </p:spTree>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5057" name="Rectangle 2">
            <a:extLst>
              <a:ext uri="{FF2B5EF4-FFF2-40B4-BE49-F238E27FC236}">
                <a16:creationId xmlns:a16="http://schemas.microsoft.com/office/drawing/2014/main" id="{4F713696-42DE-8F66-0C02-D06DC1302CEE}"/>
              </a:ext>
            </a:extLst>
          </p:cNvPr>
          <p:cNvSpPr>
            <a:spLocks noGrp="1" noChangeArrowheads="1"/>
          </p:cNvSpPr>
          <p:nvPr>
            <p:ph type="title"/>
          </p:nvPr>
        </p:nvSpPr>
        <p:spPr>
          <a:xfrm>
            <a:off x="457200" y="263769"/>
            <a:ext cx="8229600" cy="1055077"/>
          </a:xfrm>
        </p:spPr>
        <p:txBody>
          <a:bodyPr/>
          <a:lstStyle/>
          <a:p>
            <a:r>
              <a:rPr lang="en-US" altLang="en-US">
                <a:ea typeface="ＭＳ Ｐゴシック" panose="020B0600070205080204" pitchFamily="34" charset="-128"/>
              </a:rPr>
              <a:t>Nearest Neighbors</a:t>
            </a:r>
          </a:p>
        </p:txBody>
      </p:sp>
      <p:graphicFrame>
        <p:nvGraphicFramePr>
          <p:cNvPr id="46208" name="Group 128">
            <a:extLst>
              <a:ext uri="{FF2B5EF4-FFF2-40B4-BE49-F238E27FC236}">
                <a16:creationId xmlns:a16="http://schemas.microsoft.com/office/drawing/2014/main" id="{AC52339E-5E6C-2BC4-F4D7-1E8BF4A12758}"/>
              </a:ext>
            </a:extLst>
          </p:cNvPr>
          <p:cNvGraphicFramePr>
            <a:graphicFrameLocks noGrp="1"/>
          </p:cNvGraphicFramePr>
          <p:nvPr>
            <p:extLst>
              <p:ext uri="{D42A27DB-BD31-4B8C-83A1-F6EECF244321}">
                <p14:modId xmlns:p14="http://schemas.microsoft.com/office/powerpoint/2010/main" val="2735214449"/>
              </p:ext>
            </p:extLst>
          </p:nvPr>
        </p:nvGraphicFramePr>
        <p:xfrm>
          <a:off x="1371603" y="1670539"/>
          <a:ext cx="6857997" cy="3727940"/>
        </p:xfrm>
        <a:graphic>
          <a:graphicData uri="http://schemas.openxmlformats.org/drawingml/2006/table">
            <a:tbl>
              <a:tblPr rtl="1"/>
              <a:tblGrid>
                <a:gridCol w="527538">
                  <a:extLst>
                    <a:ext uri="{9D8B030D-6E8A-4147-A177-3AD203B41FA5}">
                      <a16:colId xmlns:a16="http://schemas.microsoft.com/office/drawing/2014/main" val="170725377"/>
                    </a:ext>
                  </a:extLst>
                </a:gridCol>
                <a:gridCol w="527538">
                  <a:extLst>
                    <a:ext uri="{9D8B030D-6E8A-4147-A177-3AD203B41FA5}">
                      <a16:colId xmlns:a16="http://schemas.microsoft.com/office/drawing/2014/main" val="1948844156"/>
                    </a:ext>
                  </a:extLst>
                </a:gridCol>
                <a:gridCol w="527538">
                  <a:extLst>
                    <a:ext uri="{9D8B030D-6E8A-4147-A177-3AD203B41FA5}">
                      <a16:colId xmlns:a16="http://schemas.microsoft.com/office/drawing/2014/main" val="684982223"/>
                    </a:ext>
                  </a:extLst>
                </a:gridCol>
                <a:gridCol w="527538">
                  <a:extLst>
                    <a:ext uri="{9D8B030D-6E8A-4147-A177-3AD203B41FA5}">
                      <a16:colId xmlns:a16="http://schemas.microsoft.com/office/drawing/2014/main" val="3491324045"/>
                    </a:ext>
                  </a:extLst>
                </a:gridCol>
                <a:gridCol w="529003">
                  <a:extLst>
                    <a:ext uri="{9D8B030D-6E8A-4147-A177-3AD203B41FA5}">
                      <a16:colId xmlns:a16="http://schemas.microsoft.com/office/drawing/2014/main" val="680204886"/>
                    </a:ext>
                  </a:extLst>
                </a:gridCol>
                <a:gridCol w="526074">
                  <a:extLst>
                    <a:ext uri="{9D8B030D-6E8A-4147-A177-3AD203B41FA5}">
                      <a16:colId xmlns:a16="http://schemas.microsoft.com/office/drawing/2014/main" val="3757951659"/>
                    </a:ext>
                  </a:extLst>
                </a:gridCol>
                <a:gridCol w="492369">
                  <a:extLst>
                    <a:ext uri="{9D8B030D-6E8A-4147-A177-3AD203B41FA5}">
                      <a16:colId xmlns:a16="http://schemas.microsoft.com/office/drawing/2014/main" val="3412681026"/>
                    </a:ext>
                  </a:extLst>
                </a:gridCol>
                <a:gridCol w="589085">
                  <a:extLst>
                    <a:ext uri="{9D8B030D-6E8A-4147-A177-3AD203B41FA5}">
                      <a16:colId xmlns:a16="http://schemas.microsoft.com/office/drawing/2014/main" val="3650508567"/>
                    </a:ext>
                  </a:extLst>
                </a:gridCol>
                <a:gridCol w="501162">
                  <a:extLst>
                    <a:ext uri="{9D8B030D-6E8A-4147-A177-3AD203B41FA5}">
                      <a16:colId xmlns:a16="http://schemas.microsoft.com/office/drawing/2014/main" val="354748320"/>
                    </a:ext>
                  </a:extLst>
                </a:gridCol>
                <a:gridCol w="527538">
                  <a:extLst>
                    <a:ext uri="{9D8B030D-6E8A-4147-A177-3AD203B41FA5}">
                      <a16:colId xmlns:a16="http://schemas.microsoft.com/office/drawing/2014/main" val="1442327786"/>
                    </a:ext>
                  </a:extLst>
                </a:gridCol>
                <a:gridCol w="527538">
                  <a:extLst>
                    <a:ext uri="{9D8B030D-6E8A-4147-A177-3AD203B41FA5}">
                      <a16:colId xmlns:a16="http://schemas.microsoft.com/office/drawing/2014/main" val="1709217206"/>
                    </a:ext>
                  </a:extLst>
                </a:gridCol>
                <a:gridCol w="527538">
                  <a:extLst>
                    <a:ext uri="{9D8B030D-6E8A-4147-A177-3AD203B41FA5}">
                      <a16:colId xmlns:a16="http://schemas.microsoft.com/office/drawing/2014/main" val="1726518263"/>
                    </a:ext>
                  </a:extLst>
                </a:gridCol>
                <a:gridCol w="527538">
                  <a:extLst>
                    <a:ext uri="{9D8B030D-6E8A-4147-A177-3AD203B41FA5}">
                      <a16:colId xmlns:a16="http://schemas.microsoft.com/office/drawing/2014/main" val="2444643503"/>
                    </a:ext>
                  </a:extLst>
                </a:gridCol>
              </a:tblGrid>
              <a:tr h="531935">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12</a:t>
                      </a:r>
                    </a:p>
                  </a:txBody>
                  <a:tcPr marT="42203" marB="42203" horzOverflow="overflow">
                    <a:lnL>
                      <a:noFill/>
                    </a:lnL>
                    <a:lnR w="12700"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11</a:t>
                      </a:r>
                    </a:p>
                  </a:txBody>
                  <a:tcPr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10</a:t>
                      </a:r>
                    </a:p>
                  </a:txBody>
                  <a:tcPr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9</a:t>
                      </a:r>
                    </a:p>
                  </a:txBody>
                  <a:tcPr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8</a:t>
                      </a:r>
                    </a:p>
                  </a:txBody>
                  <a:tcPr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7</a:t>
                      </a:r>
                    </a:p>
                  </a:txBody>
                  <a:tcPr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6</a:t>
                      </a:r>
                    </a:p>
                  </a:txBody>
                  <a:tcPr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5</a:t>
                      </a:r>
                    </a:p>
                  </a:txBody>
                  <a:tcPr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4</a:t>
                      </a:r>
                    </a:p>
                  </a:txBody>
                  <a:tcPr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3</a:t>
                      </a:r>
                    </a:p>
                  </a:txBody>
                  <a:tcPr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2</a:t>
                      </a:r>
                    </a:p>
                  </a:txBody>
                  <a:tcPr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1</a:t>
                      </a:r>
                    </a:p>
                  </a:txBody>
                  <a:tcPr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T="42203" marB="42203" horzOverflow="overflow">
                    <a:lnL w="12700" cap="flat" cmpd="sng" algn="ctr">
                      <a:solidFill>
                        <a:schemeClr val="tx1"/>
                      </a:solidFill>
                      <a:prstDash val="solid"/>
                      <a:round/>
                      <a:headEnd type="none" w="med" len="med"/>
                      <a:tailEnd type="none" w="med" len="med"/>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529753830"/>
                  </a:ext>
                </a:extLst>
              </a:tr>
              <a:tr h="533400">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T="42203" marB="4220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4</a:t>
                      </a:r>
                    </a:p>
                  </a:txBody>
                  <a:tcPr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5</a:t>
                      </a:r>
                    </a:p>
                  </a:txBody>
                  <a:tcPr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5</a:t>
                      </a:r>
                    </a:p>
                  </a:txBody>
                  <a:tcPr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1" i="0" u="none" strike="noStrike" cap="none" normalizeH="0" baseline="0" dirty="0">
                          <a:ln>
                            <a:noFill/>
                          </a:ln>
                          <a:solidFill>
                            <a:schemeClr val="bg1"/>
                          </a:solidFill>
                          <a:effectLst/>
                          <a:latin typeface="Verdana" panose="020B0604030504040204" pitchFamily="34" charset="0"/>
                          <a:ea typeface="ＭＳ Ｐゴシック" panose="020B0600070205080204" pitchFamily="34" charset="-128"/>
                        </a:rPr>
                        <a:t>2.5</a:t>
                      </a:r>
                    </a:p>
                  </a:txBody>
                  <a:tcPr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0000"/>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3</a:t>
                      </a:r>
                    </a:p>
                  </a:txBody>
                  <a:tcPr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1</a:t>
                      </a:r>
                    </a:p>
                  </a:txBody>
                  <a:tcPr marT="42203" marB="4220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1</a:t>
                      </a:r>
                    </a:p>
                  </a:txBody>
                  <a:tcPr marT="42203" marB="42203" horzOverflow="overflow">
                    <a:lnL w="28575"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21404605"/>
                  </a:ext>
                </a:extLst>
              </a:tr>
              <a:tr h="531935">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3</a:t>
                      </a:r>
                    </a:p>
                  </a:txBody>
                  <a:tcPr marT="42203" marB="4220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1</a:t>
                      </a:r>
                    </a:p>
                  </a:txBody>
                  <a:tcPr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2</a:t>
                      </a:r>
                    </a:p>
                  </a:txBody>
                  <a:tcPr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4</a:t>
                      </a:r>
                    </a:p>
                  </a:txBody>
                  <a:tcPr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he-IL"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4</a:t>
                      </a:r>
                    </a:p>
                  </a:txBody>
                  <a:tcPr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5</a:t>
                      </a:r>
                    </a:p>
                  </a:txBody>
                  <a:tcPr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T="42203" marB="4220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2</a:t>
                      </a:r>
                    </a:p>
                  </a:txBody>
                  <a:tcPr marT="42203" marB="42203" horzOverflow="overflow">
                    <a:lnL w="28575"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440565630"/>
                  </a:ext>
                </a:extLst>
              </a:tr>
              <a:tr h="533400">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T="42203" marB="4220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5</a:t>
                      </a:r>
                    </a:p>
                  </a:txBody>
                  <a:tcPr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3</a:t>
                      </a:r>
                    </a:p>
                  </a:txBody>
                  <a:tcPr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4</a:t>
                      </a:r>
                    </a:p>
                  </a:txBody>
                  <a:tcPr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3</a:t>
                      </a:r>
                    </a:p>
                  </a:txBody>
                  <a:tcPr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bg1"/>
                          </a:solidFill>
                          <a:effectLst/>
                          <a:latin typeface="Verdana" panose="020B0604030504040204" pitchFamily="34" charset="0"/>
                          <a:ea typeface="ＭＳ Ｐゴシック" panose="020B0600070205080204" pitchFamily="34" charset="-128"/>
                        </a:rPr>
                        <a:t>2</a:t>
                      </a:r>
                    </a:p>
                  </a:txBody>
                  <a:tcPr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0000"/>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1</a:t>
                      </a:r>
                    </a:p>
                  </a:txBody>
                  <a:tcPr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4</a:t>
                      </a:r>
                    </a:p>
                  </a:txBody>
                  <a:tcPr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2</a:t>
                      </a:r>
                    </a:p>
                  </a:txBody>
                  <a:tcPr marT="42203" marB="4220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1" i="0" u="sng" strike="noStrike" cap="none" normalizeH="0" baseline="0">
                          <a:ln>
                            <a:noFill/>
                          </a:ln>
                          <a:solidFill>
                            <a:srgbClr val="FF0000"/>
                          </a:solidFill>
                          <a:effectLst/>
                          <a:latin typeface="Verdana" panose="020B0604030504040204" pitchFamily="34" charset="0"/>
                          <a:ea typeface="ＭＳ Ｐゴシック" panose="020B0600070205080204" pitchFamily="34" charset="-128"/>
                        </a:rPr>
                        <a:t>3</a:t>
                      </a:r>
                    </a:p>
                  </a:txBody>
                  <a:tcPr marT="42203" marB="42203" horzOverflow="overflow">
                    <a:lnL w="28575"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618558624"/>
                  </a:ext>
                </a:extLst>
              </a:tr>
              <a:tr h="531935">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T="42203" marB="4220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2</a:t>
                      </a:r>
                    </a:p>
                  </a:txBody>
                  <a:tcPr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4</a:t>
                      </a:r>
                    </a:p>
                  </a:txBody>
                  <a:tcPr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5</a:t>
                      </a:r>
                    </a:p>
                  </a:txBody>
                  <a:tcPr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4</a:t>
                      </a:r>
                    </a:p>
                  </a:txBody>
                  <a:tcPr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2</a:t>
                      </a:r>
                    </a:p>
                  </a:txBody>
                  <a:tcPr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T="42203" marB="4220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4</a:t>
                      </a:r>
                    </a:p>
                  </a:txBody>
                  <a:tcPr marT="42203" marB="42203" horzOverflow="overflow">
                    <a:lnL w="28575"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133238368"/>
                  </a:ext>
                </a:extLst>
              </a:tr>
              <a:tr h="533400">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5</a:t>
                      </a:r>
                    </a:p>
                  </a:txBody>
                  <a:tcPr marT="42203" marB="4220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2</a:t>
                      </a:r>
                    </a:p>
                  </a:txBody>
                  <a:tcPr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2</a:t>
                      </a:r>
                    </a:p>
                  </a:txBody>
                  <a:tcPr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4</a:t>
                      </a:r>
                    </a:p>
                  </a:txBody>
                  <a:tcPr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3</a:t>
                      </a:r>
                    </a:p>
                  </a:txBody>
                  <a:tcPr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4</a:t>
                      </a:r>
                    </a:p>
                  </a:txBody>
                  <a:tcPr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T="42203" marB="4220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5</a:t>
                      </a:r>
                    </a:p>
                  </a:txBody>
                  <a:tcPr marT="42203" marB="42203" horzOverflow="overflow">
                    <a:lnL w="28575"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313845925"/>
                  </a:ext>
                </a:extLst>
              </a:tr>
              <a:tr h="531935">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T="42203" marB="4220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4</a:t>
                      </a:r>
                    </a:p>
                  </a:txBody>
                  <a:tcPr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2</a:t>
                      </a:r>
                    </a:p>
                  </a:txBody>
                  <a:tcPr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bg1"/>
                          </a:solidFill>
                          <a:effectLst/>
                          <a:latin typeface="Verdana" panose="020B0604030504040204" pitchFamily="34" charset="0"/>
                          <a:ea typeface="ＭＳ Ｐゴシック" panose="020B0600070205080204" pitchFamily="34" charset="-128"/>
                        </a:rPr>
                        <a:t>3</a:t>
                      </a:r>
                    </a:p>
                  </a:txBody>
                  <a:tcPr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0000"/>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3</a:t>
                      </a:r>
                    </a:p>
                  </a:txBody>
                  <a:tcPr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1</a:t>
                      </a:r>
                    </a:p>
                  </a:txBody>
                  <a:tcPr marT="42203" marB="4220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he-IL" altLang="en-US" sz="1700" b="1" i="0" u="sng" strike="noStrike" cap="none" normalizeH="0" baseline="0" dirty="0">
                          <a:ln>
                            <a:noFill/>
                          </a:ln>
                          <a:solidFill>
                            <a:srgbClr val="FF0000"/>
                          </a:solidFill>
                          <a:effectLst/>
                          <a:latin typeface="Verdana" panose="020B0604030504040204" pitchFamily="34" charset="0"/>
                          <a:ea typeface="ＭＳ Ｐゴシック" panose="020B0600070205080204" pitchFamily="34" charset="-128"/>
                        </a:rPr>
                        <a:t>6</a:t>
                      </a:r>
                    </a:p>
                  </a:txBody>
                  <a:tcPr marT="42203" marB="42203" horzOverflow="overflow">
                    <a:lnL w="28575"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extLst>
                  <a:ext uri="{0D108BD9-81ED-4DB2-BD59-A6C34878D82A}">
                    <a16:rowId xmlns:a16="http://schemas.microsoft.com/office/drawing/2014/main" val="901042180"/>
                  </a:ext>
                </a:extLst>
              </a:tr>
            </a:tbl>
          </a:graphicData>
        </a:graphic>
      </p:graphicFrame>
      <p:sp>
        <p:nvSpPr>
          <p:cNvPr id="45173" name="Rectangle 123">
            <a:extLst>
              <a:ext uri="{FF2B5EF4-FFF2-40B4-BE49-F238E27FC236}">
                <a16:creationId xmlns:a16="http://schemas.microsoft.com/office/drawing/2014/main" id="{4359A620-ABF1-A1D4-F048-F80FEC54DBBD}"/>
              </a:ext>
            </a:extLst>
          </p:cNvPr>
          <p:cNvSpPr>
            <a:spLocks noChangeArrowheads="1"/>
          </p:cNvSpPr>
          <p:nvPr/>
        </p:nvSpPr>
        <p:spPr bwMode="auto">
          <a:xfrm>
            <a:off x="1828800" y="5609492"/>
            <a:ext cx="6172200" cy="773723"/>
          </a:xfrm>
          <a:prstGeom prst="rect">
            <a:avLst/>
          </a:prstGeom>
          <a:solidFill>
            <a:schemeClr val="bg2">
              <a:alpha val="30196"/>
            </a:schemeClr>
          </a:solidFill>
          <a:ln>
            <a:noFill/>
          </a:ln>
          <a:extLst>
            <a:ext uri="{91240B29-F687-4F45-9708-019B960494DF}">
              <a14:hiddenLine xmlns:a14="http://schemas.microsoft.com/office/drawing/2010/main" w="25400">
                <a:solidFill>
                  <a:srgbClr val="000000"/>
                </a:solidFill>
                <a:miter lim="800000"/>
                <a:headEnd/>
                <a:tailEnd/>
              </a14:hiddenLine>
            </a:ext>
          </a:extLst>
        </p:spPr>
        <p:txBody>
          <a:bodyPr wrap="none" anchor="ctr"/>
          <a:lstStyle>
            <a:lvl1pPr>
              <a:defRPr sz="2400">
                <a:solidFill>
                  <a:schemeClr val="tx1"/>
                </a:solidFill>
                <a:latin typeface="Times" charset="0"/>
                <a:ea typeface="ＭＳ Ｐゴシック" panose="020B0600070205080204" pitchFamily="34" charset="-128"/>
              </a:defRPr>
            </a:lvl1pPr>
            <a:lvl2pPr marL="742950" indent="-285750">
              <a:defRPr sz="2400">
                <a:solidFill>
                  <a:schemeClr val="tx1"/>
                </a:solidFill>
                <a:latin typeface="Times" charset="0"/>
                <a:ea typeface="ＭＳ Ｐゴシック" panose="020B0600070205080204" pitchFamily="34" charset="-128"/>
              </a:defRPr>
            </a:lvl2pPr>
            <a:lvl3pPr marL="1143000" indent="-228600">
              <a:defRPr sz="2400">
                <a:solidFill>
                  <a:schemeClr val="tx1"/>
                </a:solidFill>
                <a:latin typeface="Times" charset="0"/>
                <a:ea typeface="ＭＳ Ｐゴシック" panose="020B0600070205080204" pitchFamily="34" charset="-128"/>
              </a:defRPr>
            </a:lvl3pPr>
            <a:lvl4pPr marL="1600200" indent="-228600">
              <a:defRPr sz="2400">
                <a:solidFill>
                  <a:schemeClr val="tx1"/>
                </a:solidFill>
                <a:latin typeface="Times" charset="0"/>
                <a:ea typeface="ＭＳ Ｐゴシック" panose="020B0600070205080204" pitchFamily="34" charset="-128"/>
              </a:defRPr>
            </a:lvl4pPr>
            <a:lvl5pPr marL="2057400" indent="-228600">
              <a:defRPr sz="2400">
                <a:solidFill>
                  <a:schemeClr val="tx1"/>
                </a:solidFill>
                <a:latin typeface="Times"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9pPr>
          </a:lstStyle>
          <a:p>
            <a:endParaRPr lang="en-US" altLang="en-US" sz="2215"/>
          </a:p>
        </p:txBody>
      </p:sp>
      <p:sp>
        <p:nvSpPr>
          <p:cNvPr id="45174" name="Text Box 124">
            <a:extLst>
              <a:ext uri="{FF2B5EF4-FFF2-40B4-BE49-F238E27FC236}">
                <a16:creationId xmlns:a16="http://schemas.microsoft.com/office/drawing/2014/main" id="{F3CCC711-D38E-3E4C-75F3-EEF676999B10}"/>
              </a:ext>
            </a:extLst>
          </p:cNvPr>
          <p:cNvSpPr txBox="1">
            <a:spLocks noChangeArrowheads="1"/>
          </p:cNvSpPr>
          <p:nvPr/>
        </p:nvSpPr>
        <p:spPr bwMode="auto">
          <a:xfrm>
            <a:off x="2133600" y="5679831"/>
            <a:ext cx="4953000" cy="731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ＭＳ Ｐゴシック" panose="020B0600070205080204" pitchFamily="34" charset="-128"/>
              </a:defRPr>
            </a:lvl1pPr>
            <a:lvl2pPr marL="742950" indent="-285750">
              <a:defRPr sz="2400">
                <a:solidFill>
                  <a:schemeClr val="tx1"/>
                </a:solidFill>
                <a:latin typeface="Times" charset="0"/>
                <a:ea typeface="ＭＳ Ｐゴシック" panose="020B0600070205080204" pitchFamily="34" charset="-128"/>
              </a:defRPr>
            </a:lvl2pPr>
            <a:lvl3pPr marL="1143000" indent="-228600">
              <a:defRPr sz="2400">
                <a:solidFill>
                  <a:schemeClr val="tx1"/>
                </a:solidFill>
                <a:latin typeface="Times" charset="0"/>
                <a:ea typeface="ＭＳ Ｐゴシック" panose="020B0600070205080204" pitchFamily="34" charset="-128"/>
              </a:defRPr>
            </a:lvl3pPr>
            <a:lvl4pPr marL="1600200" indent="-228600">
              <a:defRPr sz="2400">
                <a:solidFill>
                  <a:schemeClr val="tx1"/>
                </a:solidFill>
                <a:latin typeface="Times" charset="0"/>
                <a:ea typeface="ＭＳ Ｐゴシック" panose="020B0600070205080204" pitchFamily="34" charset="-128"/>
              </a:defRPr>
            </a:lvl4pPr>
            <a:lvl5pPr marL="2057400" indent="-228600">
              <a:defRPr sz="2400">
                <a:solidFill>
                  <a:schemeClr val="tx1"/>
                </a:solidFill>
                <a:latin typeface="Times"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9pPr>
          </a:lstStyle>
          <a:p>
            <a:pPr algn="ctr" rtl="1" eaLnBrk="1" hangingPunct="1">
              <a:spcBef>
                <a:spcPct val="50000"/>
              </a:spcBef>
              <a:buNone/>
            </a:pPr>
            <a:r>
              <a:rPr lang="en-US" altLang="en-US" sz="1662" dirty="0">
                <a:latin typeface="Tahoma" panose="020B0604030504040204" pitchFamily="34" charset="0"/>
                <a:ea typeface="Tahoma" panose="020B0604030504040204" pitchFamily="34" charset="0"/>
                <a:cs typeface="Tahoma" panose="020B0604030504040204" pitchFamily="34" charset="0"/>
              </a:rPr>
              <a:t>Predict by taking k-NN average:</a:t>
            </a:r>
          </a:p>
          <a:p>
            <a:pPr algn="ctr" rtl="1" eaLnBrk="1" hangingPunct="1">
              <a:spcBef>
                <a:spcPct val="50000"/>
              </a:spcBef>
              <a:buNone/>
            </a:pPr>
            <a:r>
              <a:rPr lang="en-US" altLang="en-US" sz="1662" dirty="0">
                <a:solidFill>
                  <a:srgbClr val="339933"/>
                </a:solidFill>
                <a:latin typeface="Tahoma" panose="020B0604030504040204" pitchFamily="34" charset="0"/>
                <a:ea typeface="Tahoma" panose="020B0604030504040204" pitchFamily="34" charset="0"/>
                <a:cs typeface="Tahoma" panose="020B0604030504040204" pitchFamily="34" charset="0"/>
              </a:rPr>
              <a:t>(Could be weighted)</a:t>
            </a:r>
            <a:endParaRPr lang="en-US" altLang="en-US" sz="1846" dirty="0">
              <a:solidFill>
                <a:srgbClr val="339933"/>
              </a:solidFill>
              <a:latin typeface="Tahoma" panose="020B0604030504040204" pitchFamily="34" charset="0"/>
              <a:ea typeface="Tahoma" panose="020B0604030504040204" pitchFamily="34" charset="0"/>
              <a:cs typeface="Tahoma" panose="020B0604030504040204" pitchFamily="34" charset="0"/>
            </a:endParaRPr>
          </a:p>
        </p:txBody>
      </p:sp>
      <p:sp>
        <p:nvSpPr>
          <p:cNvPr id="45176" name="Slide Number Placeholder 7">
            <a:extLst>
              <a:ext uri="{FF2B5EF4-FFF2-40B4-BE49-F238E27FC236}">
                <a16:creationId xmlns:a16="http://schemas.microsoft.com/office/drawing/2014/main" id="{6E770CB6-E477-7C9E-C3A5-2AAAE983C2F6}"/>
              </a:ext>
            </a:extLst>
          </p:cNvPr>
          <p:cNvSpPr>
            <a:spLocks noGrp="1"/>
          </p:cNvSpPr>
          <p:nvPr>
            <p:ph type="sldNum" sz="quarter" idx="12"/>
          </p:nvPr>
        </p:nvSpPr>
        <p:spPr bwMode="auto">
          <a:xfrm>
            <a:off x="7099300" y="6400800"/>
            <a:ext cx="2063750" cy="304800"/>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tx1"/>
                </a:solidFill>
                <a:latin typeface="Times" charset="0"/>
                <a:ea typeface="ＭＳ Ｐゴシック" panose="020B0600070205080204" pitchFamily="34" charset="-128"/>
                <a:cs typeface="+mn-cs"/>
              </a:defRPr>
            </a:lvl1pPr>
            <a:lvl2pPr marL="457200" algn="l" rtl="0" eaLnBrk="0" fontAlgn="base" hangingPunct="0">
              <a:spcBef>
                <a:spcPct val="0"/>
              </a:spcBef>
              <a:spcAft>
                <a:spcPct val="0"/>
              </a:spcAft>
              <a:defRPr sz="2400" kern="1200">
                <a:solidFill>
                  <a:schemeClr val="tx1"/>
                </a:solidFill>
                <a:latin typeface="Times" charset="0"/>
                <a:ea typeface="ＭＳ Ｐゴシック" panose="020B0600070205080204" pitchFamily="34" charset="-128"/>
                <a:cs typeface="+mn-cs"/>
              </a:defRPr>
            </a:lvl2pPr>
            <a:lvl3pPr marL="914400" algn="l" rtl="0" eaLnBrk="0" fontAlgn="base" hangingPunct="0">
              <a:spcBef>
                <a:spcPct val="0"/>
              </a:spcBef>
              <a:spcAft>
                <a:spcPct val="0"/>
              </a:spcAft>
              <a:defRPr sz="2400" kern="1200">
                <a:solidFill>
                  <a:schemeClr val="tx1"/>
                </a:solidFill>
                <a:latin typeface="Times" charset="0"/>
                <a:ea typeface="ＭＳ Ｐゴシック" panose="020B0600070205080204" pitchFamily="34" charset="-128"/>
                <a:cs typeface="+mn-cs"/>
              </a:defRPr>
            </a:lvl3pPr>
            <a:lvl4pPr marL="1371600" algn="l" rtl="0" eaLnBrk="0" fontAlgn="base" hangingPunct="0">
              <a:spcBef>
                <a:spcPct val="0"/>
              </a:spcBef>
              <a:spcAft>
                <a:spcPct val="0"/>
              </a:spcAft>
              <a:defRPr sz="2400" kern="1200">
                <a:solidFill>
                  <a:schemeClr val="tx1"/>
                </a:solidFill>
                <a:latin typeface="Times" charset="0"/>
                <a:ea typeface="ＭＳ Ｐゴシック" panose="020B0600070205080204" pitchFamily="34" charset="-128"/>
                <a:cs typeface="+mn-cs"/>
              </a:defRPr>
            </a:lvl4pPr>
            <a:lvl5pPr marL="1828800" algn="l" rtl="0" eaLnBrk="0" fontAlgn="base" hangingPunct="0">
              <a:spcBef>
                <a:spcPct val="0"/>
              </a:spcBef>
              <a:spcAft>
                <a:spcPct val="0"/>
              </a:spcAft>
              <a:defRPr sz="2400" kern="1200">
                <a:solidFill>
                  <a:schemeClr val="tx1"/>
                </a:solidFill>
                <a:latin typeface="Times" charset="0"/>
                <a:ea typeface="ＭＳ Ｐゴシック" panose="020B0600070205080204" pitchFamily="34" charset="-128"/>
                <a:cs typeface="+mn-cs"/>
              </a:defRPr>
            </a:lvl5pPr>
            <a:lvl6pPr marL="2286000" algn="l" defTabSz="914400" rtl="0" eaLnBrk="1" latinLnBrk="0" hangingPunct="1">
              <a:defRPr sz="2400" kern="1200">
                <a:solidFill>
                  <a:schemeClr val="tx1"/>
                </a:solidFill>
                <a:latin typeface="Times" charset="0"/>
                <a:ea typeface="ＭＳ Ｐゴシック" panose="020B0600070205080204" pitchFamily="34" charset="-128"/>
                <a:cs typeface="+mn-cs"/>
              </a:defRPr>
            </a:lvl6pPr>
            <a:lvl7pPr marL="2743200" algn="l" defTabSz="914400" rtl="0" eaLnBrk="1" latinLnBrk="0" hangingPunct="1">
              <a:defRPr sz="2400" kern="1200">
                <a:solidFill>
                  <a:schemeClr val="tx1"/>
                </a:solidFill>
                <a:latin typeface="Times" charset="0"/>
                <a:ea typeface="ＭＳ Ｐゴシック" panose="020B0600070205080204" pitchFamily="34" charset="-128"/>
                <a:cs typeface="+mn-cs"/>
              </a:defRPr>
            </a:lvl7pPr>
            <a:lvl8pPr marL="3200400" algn="l" defTabSz="914400" rtl="0" eaLnBrk="1" latinLnBrk="0" hangingPunct="1">
              <a:defRPr sz="2400" kern="1200">
                <a:solidFill>
                  <a:schemeClr val="tx1"/>
                </a:solidFill>
                <a:latin typeface="Times" charset="0"/>
                <a:ea typeface="ＭＳ Ｐゴシック" panose="020B0600070205080204" pitchFamily="34" charset="-128"/>
                <a:cs typeface="+mn-cs"/>
              </a:defRPr>
            </a:lvl8pPr>
            <a:lvl9pPr marL="3657600" algn="l" defTabSz="914400" rtl="0" eaLnBrk="1" latinLnBrk="0" hangingPunct="1">
              <a:defRPr sz="2400" kern="1200">
                <a:solidFill>
                  <a:schemeClr val="tx1"/>
                </a:solidFill>
                <a:latin typeface="Times" charset="0"/>
                <a:ea typeface="ＭＳ Ｐゴシック" panose="020B0600070205080204" pitchFamily="34" charset="-128"/>
                <a:cs typeface="+mn-cs"/>
              </a:defRPr>
            </a:lvl9pPr>
          </a:lstStyle>
          <a:p>
            <a:fld id="{AC50A497-4585-6447-985C-E4DE72430331}" type="slidenum">
              <a:rPr lang="en-US" altLang="en-US" smtClean="0"/>
              <a:pPr/>
              <a:t>19</a:t>
            </a:fld>
            <a:endParaRPr lang="en-US" altLang="en-US" sz="1292"/>
          </a:p>
        </p:txBody>
      </p:sp>
      <p:sp>
        <p:nvSpPr>
          <p:cNvPr id="2" name="Text Box 123">
            <a:extLst>
              <a:ext uri="{FF2B5EF4-FFF2-40B4-BE49-F238E27FC236}">
                <a16:creationId xmlns:a16="http://schemas.microsoft.com/office/drawing/2014/main" id="{48F0909F-A94C-591C-AE23-593600997D79}"/>
              </a:ext>
            </a:extLst>
          </p:cNvPr>
          <p:cNvSpPr txBox="1">
            <a:spLocks noChangeArrowheads="1"/>
          </p:cNvSpPr>
          <p:nvPr/>
        </p:nvSpPr>
        <p:spPr bwMode="auto">
          <a:xfrm rot="16200000">
            <a:off x="568713" y="3605410"/>
            <a:ext cx="691374" cy="338554"/>
          </a:xfrm>
          <a:prstGeom prst="rect">
            <a:avLst/>
          </a:prstGeom>
          <a:solidFill>
            <a:schemeClr val="accent5"/>
          </a:solidFill>
          <a:ln>
            <a:noFill/>
          </a:ln>
        </p:spPr>
        <p:txBody>
          <a:bodyPr wrap="square">
            <a:spAutoFit/>
          </a:bodyPr>
          <a:lstStyle>
            <a:lvl1pPr>
              <a:defRPr sz="2400">
                <a:solidFill>
                  <a:schemeClr val="tx1"/>
                </a:solidFill>
                <a:latin typeface="Times" charset="0"/>
                <a:ea typeface="ＭＳ Ｐゴシック" panose="020B0600070205080204" pitchFamily="34" charset="-128"/>
              </a:defRPr>
            </a:lvl1pPr>
            <a:lvl2pPr marL="742950" indent="-285750">
              <a:defRPr sz="2400">
                <a:solidFill>
                  <a:schemeClr val="tx1"/>
                </a:solidFill>
                <a:latin typeface="Times" charset="0"/>
                <a:ea typeface="ＭＳ Ｐゴシック" panose="020B0600070205080204" pitchFamily="34" charset="-128"/>
              </a:defRPr>
            </a:lvl2pPr>
            <a:lvl3pPr marL="1143000" indent="-228600">
              <a:defRPr sz="2400">
                <a:solidFill>
                  <a:schemeClr val="tx1"/>
                </a:solidFill>
                <a:latin typeface="Times" charset="0"/>
                <a:ea typeface="ＭＳ Ｐゴシック" panose="020B0600070205080204" pitchFamily="34" charset="-128"/>
              </a:defRPr>
            </a:lvl3pPr>
            <a:lvl4pPr marL="1600200" indent="-228600">
              <a:defRPr sz="2400">
                <a:solidFill>
                  <a:schemeClr val="tx1"/>
                </a:solidFill>
                <a:latin typeface="Times" charset="0"/>
                <a:ea typeface="ＭＳ Ｐゴシック" panose="020B0600070205080204" pitchFamily="34" charset="-128"/>
              </a:defRPr>
            </a:lvl4pPr>
            <a:lvl5pPr marL="2057400" indent="-228600">
              <a:defRPr sz="2400">
                <a:solidFill>
                  <a:schemeClr val="tx1"/>
                </a:solidFill>
                <a:latin typeface="Times"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9pPr>
          </a:lstStyle>
          <a:p>
            <a:pPr rtl="1" eaLnBrk="1" hangingPunct="1">
              <a:buNone/>
            </a:pPr>
            <a:r>
              <a:rPr lang="en-US" altLang="en-US" sz="1600" dirty="0">
                <a:latin typeface="Arial" panose="020B0604020202020204" pitchFamily="34" charset="0"/>
                <a:cs typeface="Arial" panose="020B0604020202020204" pitchFamily="34" charset="0"/>
              </a:rPr>
              <a:t>users</a:t>
            </a:r>
          </a:p>
        </p:txBody>
      </p:sp>
      <p:sp>
        <p:nvSpPr>
          <p:cNvPr id="3" name="Text Box 122">
            <a:extLst>
              <a:ext uri="{FF2B5EF4-FFF2-40B4-BE49-F238E27FC236}">
                <a16:creationId xmlns:a16="http://schemas.microsoft.com/office/drawing/2014/main" id="{7EA43F16-6A57-F4DB-3726-3B913570D073}"/>
              </a:ext>
            </a:extLst>
          </p:cNvPr>
          <p:cNvSpPr txBox="1">
            <a:spLocks noChangeArrowheads="1"/>
          </p:cNvSpPr>
          <p:nvPr/>
        </p:nvSpPr>
        <p:spPr bwMode="auto">
          <a:xfrm>
            <a:off x="4610100" y="1260763"/>
            <a:ext cx="990600" cy="338554"/>
          </a:xfrm>
          <a:prstGeom prst="rect">
            <a:avLst/>
          </a:prstGeom>
          <a:solidFill>
            <a:schemeClr val="accent5"/>
          </a:solidFill>
          <a:ln>
            <a:noFill/>
          </a:ln>
        </p:spPr>
        <p:txBody>
          <a:bodyPr wrap="square">
            <a:spAutoFit/>
          </a:bodyPr>
          <a:lstStyle>
            <a:lvl1pPr>
              <a:defRPr sz="2400">
                <a:solidFill>
                  <a:schemeClr val="tx1"/>
                </a:solidFill>
                <a:latin typeface="Times" charset="0"/>
                <a:ea typeface="ＭＳ Ｐゴシック" panose="020B0600070205080204" pitchFamily="34" charset="-128"/>
              </a:defRPr>
            </a:lvl1pPr>
            <a:lvl2pPr marL="742950" indent="-285750">
              <a:defRPr sz="2400">
                <a:solidFill>
                  <a:schemeClr val="tx1"/>
                </a:solidFill>
                <a:latin typeface="Times" charset="0"/>
                <a:ea typeface="ＭＳ Ｐゴシック" panose="020B0600070205080204" pitchFamily="34" charset="-128"/>
              </a:defRPr>
            </a:lvl2pPr>
            <a:lvl3pPr marL="1143000" indent="-228600">
              <a:defRPr sz="2400">
                <a:solidFill>
                  <a:schemeClr val="tx1"/>
                </a:solidFill>
                <a:latin typeface="Times" charset="0"/>
                <a:ea typeface="ＭＳ Ｐゴシック" panose="020B0600070205080204" pitchFamily="34" charset="-128"/>
              </a:defRPr>
            </a:lvl3pPr>
            <a:lvl4pPr marL="1600200" indent="-228600">
              <a:defRPr sz="2400">
                <a:solidFill>
                  <a:schemeClr val="tx1"/>
                </a:solidFill>
                <a:latin typeface="Times" charset="0"/>
                <a:ea typeface="ＭＳ Ｐゴシック" panose="020B0600070205080204" pitchFamily="34" charset="-128"/>
              </a:defRPr>
            </a:lvl4pPr>
            <a:lvl5pPr marL="2057400" indent="-228600">
              <a:defRPr sz="2400">
                <a:solidFill>
                  <a:schemeClr val="tx1"/>
                </a:solidFill>
                <a:latin typeface="Times"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9pPr>
          </a:lstStyle>
          <a:p>
            <a:pPr rtl="1" eaLnBrk="1" hangingPunct="1">
              <a:buNone/>
            </a:pPr>
            <a:r>
              <a:rPr lang="en-US" altLang="en-US" sz="1600" dirty="0">
                <a:latin typeface="Arial" panose="020B0604020202020204" pitchFamily="34" charset="0"/>
                <a:cs typeface="Arial" panose="020B0604020202020204" pitchFamily="34" charset="0"/>
              </a:rPr>
              <a:t>content</a:t>
            </a:r>
          </a:p>
        </p:txBody>
      </p:sp>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7D8CB2-5161-A2D9-BFD2-D12AC354E32F}"/>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BED6C622-3FD2-56DE-9038-629E88982318}"/>
              </a:ext>
            </a:extLst>
          </p:cNvPr>
          <p:cNvSpPr>
            <a:spLocks noGrp="1"/>
          </p:cNvSpPr>
          <p:nvPr>
            <p:ph idx="1"/>
          </p:nvPr>
        </p:nvSpPr>
        <p:spPr>
          <a:xfrm>
            <a:off x="457200" y="1021899"/>
            <a:ext cx="3755985" cy="4638121"/>
          </a:xfrm>
        </p:spPr>
        <p:txBody>
          <a:bodyPr/>
          <a:lstStyle/>
          <a:p>
            <a:r>
              <a:rPr lang="en-US" dirty="0"/>
              <a:t>Recommender systems</a:t>
            </a:r>
          </a:p>
          <a:p>
            <a:pPr lvl="1"/>
            <a:r>
              <a:rPr lang="en-US" dirty="0"/>
              <a:t>Models used</a:t>
            </a:r>
          </a:p>
          <a:p>
            <a:r>
              <a:rPr lang="en-US" dirty="0"/>
              <a:t>Netflix Prize and its impact</a:t>
            </a:r>
          </a:p>
          <a:p>
            <a:r>
              <a:rPr lang="en-US" dirty="0"/>
              <a:t>Ensemble Models</a:t>
            </a:r>
          </a:p>
          <a:p>
            <a:pPr lvl="1"/>
            <a:r>
              <a:rPr lang="en-US" dirty="0"/>
              <a:t>Why ensembles win</a:t>
            </a:r>
          </a:p>
          <a:p>
            <a:pPr lvl="1"/>
            <a:r>
              <a:rPr lang="en-US" dirty="0"/>
              <a:t>Boosting, Bagging, Random Forests</a:t>
            </a:r>
          </a:p>
          <a:p>
            <a:pPr lvl="1"/>
            <a:r>
              <a:rPr lang="en-US" dirty="0" err="1"/>
              <a:t>XGBoost</a:t>
            </a:r>
            <a:r>
              <a:rPr lang="en-US" dirty="0"/>
              <a:t> and GBDT</a:t>
            </a:r>
          </a:p>
        </p:txBody>
      </p:sp>
      <p:sp>
        <p:nvSpPr>
          <p:cNvPr id="4" name="Slide Number Placeholder 3">
            <a:extLst>
              <a:ext uri="{FF2B5EF4-FFF2-40B4-BE49-F238E27FC236}">
                <a16:creationId xmlns:a16="http://schemas.microsoft.com/office/drawing/2014/main" id="{6551DB78-EDD3-FED8-B85C-E4964652A388}"/>
              </a:ext>
            </a:extLst>
          </p:cNvPr>
          <p:cNvSpPr>
            <a:spLocks noGrp="1"/>
          </p:cNvSpPr>
          <p:nvPr>
            <p:ph type="sldNum" sz="quarter" idx="10"/>
          </p:nvPr>
        </p:nvSpPr>
        <p:spPr/>
        <p:txBody>
          <a:bodyPr/>
          <a:lstStyle/>
          <a:p>
            <a:fld id="{ABBEE3BA-F264-1746-880E-39AD601DF2B1}" type="slidenum">
              <a:rPr lang="en-US" smtClean="0"/>
              <a:t>2</a:t>
            </a:fld>
            <a:endParaRPr lang="en-US"/>
          </a:p>
        </p:txBody>
      </p:sp>
      <p:sp>
        <p:nvSpPr>
          <p:cNvPr id="5" name="TextBox 4">
            <a:extLst>
              <a:ext uri="{FF2B5EF4-FFF2-40B4-BE49-F238E27FC236}">
                <a16:creationId xmlns:a16="http://schemas.microsoft.com/office/drawing/2014/main" id="{75B899FA-C6DB-008D-6772-9035AB52EC4A}"/>
              </a:ext>
            </a:extLst>
          </p:cNvPr>
          <p:cNvSpPr txBox="1"/>
          <p:nvPr/>
        </p:nvSpPr>
        <p:spPr>
          <a:xfrm>
            <a:off x="3005959" y="6138041"/>
            <a:ext cx="184731" cy="400110"/>
          </a:xfrm>
          <a:prstGeom prst="rect">
            <a:avLst/>
          </a:prstGeom>
          <a:noFill/>
        </p:spPr>
        <p:txBody>
          <a:bodyPr wrap="none" rtlCol="0">
            <a:spAutoFit/>
          </a:bodyPr>
          <a:lstStyle/>
          <a:p>
            <a:pPr marL="0" indent="0" algn="l">
              <a:buNone/>
            </a:pPr>
            <a:endParaRPr lang="en-US" sz="2000" dirty="0">
              <a:latin typeface="Tahoma" panose="020B0604030504040204" pitchFamily="34" charset="0"/>
              <a:ea typeface="Tahoma" panose="020B0604030504040204" pitchFamily="34" charset="0"/>
              <a:cs typeface="Tahoma" panose="020B0604030504040204" pitchFamily="34" charset="0"/>
            </a:endParaRPr>
          </a:p>
        </p:txBody>
      </p:sp>
      <p:pic>
        <p:nvPicPr>
          <p:cNvPr id="6" name="Picture 2" descr="machine learning meme">
            <a:extLst>
              <a:ext uri="{FF2B5EF4-FFF2-40B4-BE49-F238E27FC236}">
                <a16:creationId xmlns:a16="http://schemas.microsoft.com/office/drawing/2014/main" id="{A56B7A81-0F14-CD05-6376-A973034078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17842" y="1021899"/>
            <a:ext cx="4082768" cy="433568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C9DD049E-AEA0-359F-1F54-0057239906BB}"/>
              </a:ext>
            </a:extLst>
          </p:cNvPr>
          <p:cNvSpPr txBox="1"/>
          <p:nvPr/>
        </p:nvSpPr>
        <p:spPr>
          <a:xfrm>
            <a:off x="907115" y="4693920"/>
            <a:ext cx="2098844" cy="307777"/>
          </a:xfrm>
          <a:prstGeom prst="rect">
            <a:avLst/>
          </a:prstGeom>
          <a:solidFill>
            <a:schemeClr val="accent5"/>
          </a:solidFill>
        </p:spPr>
        <p:txBody>
          <a:bodyPr wrap="none" rtlCol="0">
            <a:spAutoFit/>
          </a:bodyPr>
          <a:lstStyle/>
          <a:p>
            <a:pPr marL="0" indent="0" algn="l">
              <a:buNone/>
            </a:pPr>
            <a:r>
              <a:rPr lang="en-US" sz="1400" dirty="0" err="1">
                <a:latin typeface="Tahoma" panose="020B0604030504040204" pitchFamily="34" charset="0"/>
                <a:ea typeface="Tahoma" panose="020B0604030504040204" pitchFamily="34" charset="0"/>
                <a:cs typeface="Tahoma" panose="020B0604030504040204" pitchFamily="34" charset="0"/>
              </a:rPr>
              <a:t>Shmueli</a:t>
            </a:r>
            <a:r>
              <a:rPr lang="en-US" sz="1400" dirty="0">
                <a:latin typeface="Tahoma" panose="020B0604030504040204" pitchFamily="34" charset="0"/>
                <a:ea typeface="Tahoma" panose="020B0604030504040204" pitchFamily="34" charset="0"/>
                <a:cs typeface="Tahoma" panose="020B0604030504040204" pitchFamily="34" charset="0"/>
              </a:rPr>
              <a:t> Chapter 9.8, 13</a:t>
            </a:r>
          </a:p>
        </p:txBody>
      </p:sp>
      <p:sp>
        <p:nvSpPr>
          <p:cNvPr id="8" name="TextBox 7">
            <a:extLst>
              <a:ext uri="{FF2B5EF4-FFF2-40B4-BE49-F238E27FC236}">
                <a16:creationId xmlns:a16="http://schemas.microsoft.com/office/drawing/2014/main" id="{A6485813-46F6-CE08-347D-B978104F3C3D}"/>
              </a:ext>
            </a:extLst>
          </p:cNvPr>
          <p:cNvSpPr txBox="1"/>
          <p:nvPr/>
        </p:nvSpPr>
        <p:spPr>
          <a:xfrm>
            <a:off x="907115" y="5086819"/>
            <a:ext cx="1205779" cy="307777"/>
          </a:xfrm>
          <a:prstGeom prst="rect">
            <a:avLst/>
          </a:prstGeom>
          <a:solidFill>
            <a:schemeClr val="accent5"/>
          </a:solidFill>
        </p:spPr>
        <p:txBody>
          <a:bodyPr wrap="none" rtlCol="0">
            <a:spAutoFit/>
          </a:bodyPr>
          <a:lstStyle/>
          <a:p>
            <a:pPr marL="0" indent="0" algn="l">
              <a:buNone/>
            </a:pPr>
            <a:r>
              <a:rPr lang="en-US" sz="1400" dirty="0">
                <a:latin typeface="Tahoma" panose="020B0604030504040204" pitchFamily="34" charset="0"/>
                <a:ea typeface="Tahoma" panose="020B0604030504040204" pitchFamily="34" charset="0"/>
                <a:cs typeface="Tahoma" panose="020B0604030504040204" pitchFamily="34" charset="0"/>
              </a:rPr>
              <a:t>ISL 8.2, 12.3</a:t>
            </a:r>
          </a:p>
        </p:txBody>
      </p:sp>
    </p:spTree>
    <p:extLst>
      <p:ext uri="{BB962C8B-B14F-4D97-AF65-F5344CB8AC3E}">
        <p14:creationId xmlns:p14="http://schemas.microsoft.com/office/powerpoint/2010/main" val="19700650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6081" name="Title 1">
            <a:extLst>
              <a:ext uri="{FF2B5EF4-FFF2-40B4-BE49-F238E27FC236}">
                <a16:creationId xmlns:a16="http://schemas.microsoft.com/office/drawing/2014/main" id="{34EC5371-F55D-0BCC-7B73-086D64F46B0E}"/>
              </a:ext>
            </a:extLst>
          </p:cNvPr>
          <p:cNvSpPr>
            <a:spLocks noGrp="1"/>
          </p:cNvSpPr>
          <p:nvPr>
            <p:ph type="title"/>
          </p:nvPr>
        </p:nvSpPr>
        <p:spPr/>
        <p:txBody>
          <a:bodyPr/>
          <a:lstStyle/>
          <a:p>
            <a:r>
              <a:rPr lang="en-US" altLang="en-US">
                <a:ea typeface="ＭＳ Ｐゴシック" panose="020B0600070205080204" pitchFamily="34" charset="-128"/>
              </a:rPr>
              <a:t>Nearest Neighbors</a:t>
            </a:r>
          </a:p>
        </p:txBody>
      </p:sp>
      <p:sp>
        <p:nvSpPr>
          <p:cNvPr id="46082" name="Content Placeholder 2">
            <a:extLst>
              <a:ext uri="{FF2B5EF4-FFF2-40B4-BE49-F238E27FC236}">
                <a16:creationId xmlns:a16="http://schemas.microsoft.com/office/drawing/2014/main" id="{80323828-ED99-C164-5345-684704BB106D}"/>
              </a:ext>
            </a:extLst>
          </p:cNvPr>
          <p:cNvSpPr>
            <a:spLocks noGrp="1"/>
          </p:cNvSpPr>
          <p:nvPr>
            <p:ph idx="1"/>
          </p:nvPr>
        </p:nvSpPr>
        <p:spPr>
          <a:xfrm>
            <a:off x="391257" y="1066800"/>
            <a:ext cx="8361485" cy="5486400"/>
          </a:xfrm>
        </p:spPr>
        <p:txBody>
          <a:bodyPr/>
          <a:lstStyle/>
          <a:p>
            <a:pPr lvl="1"/>
            <a:r>
              <a:rPr lang="en-US" altLang="en-US" dirty="0">
                <a:ea typeface="ＭＳ Ｐゴシック" panose="020B0600070205080204" pitchFamily="34" charset="-128"/>
              </a:rPr>
              <a:t>More formally:</a:t>
            </a:r>
          </a:p>
          <a:p>
            <a:pPr lvl="1"/>
            <a:r>
              <a:rPr lang="en-US" altLang="en-US" dirty="0">
                <a:ea typeface="ＭＳ Ｐゴシック" panose="020B0600070205080204" pitchFamily="34" charset="-128"/>
              </a:rPr>
              <a:t>To predict the rating for user u on item </a:t>
            </a:r>
            <a:r>
              <a:rPr lang="en-US" altLang="en-US" dirty="0" err="1">
                <a:ea typeface="ＭＳ Ｐゴシック" panose="020B0600070205080204" pitchFamily="34" charset="-128"/>
              </a:rPr>
              <a:t>i</a:t>
            </a:r>
            <a:r>
              <a:rPr lang="en-US" altLang="en-US" dirty="0">
                <a:ea typeface="ＭＳ Ｐゴシック" panose="020B0600070205080204" pitchFamily="34" charset="-128"/>
              </a:rPr>
              <a:t>:</a:t>
            </a:r>
          </a:p>
          <a:p>
            <a:pPr lvl="2"/>
            <a:r>
              <a:rPr lang="en-US" altLang="en-US" dirty="0">
                <a:ea typeface="ＭＳ Ｐゴシック" panose="020B0600070205080204" pitchFamily="34" charset="-128"/>
              </a:rPr>
              <a:t>Use a weighted average of similar users</a:t>
            </a:r>
            <a:r>
              <a:rPr lang="ja-JP" altLang="en-US">
                <a:ea typeface="ＭＳ Ｐゴシック" panose="020B0600070205080204" pitchFamily="34" charset="-128"/>
              </a:rPr>
              <a:t>’</a:t>
            </a:r>
            <a:r>
              <a:rPr lang="en-US" altLang="ja-JP" dirty="0">
                <a:ea typeface="ＭＳ Ｐゴシック" panose="020B0600070205080204" pitchFamily="34" charset="-128"/>
              </a:rPr>
              <a:t> ratings for similar content:</a:t>
            </a:r>
          </a:p>
          <a:p>
            <a:pPr lvl="2">
              <a:buFontTx/>
              <a:buNone/>
            </a:pPr>
            <a:r>
              <a:rPr lang="en-US" altLang="en-US" sz="1477" dirty="0">
                <a:ea typeface="ＭＳ Ｐゴシック" panose="020B0600070205080204" pitchFamily="34" charset="-128"/>
              </a:rPr>
              <a:t>	</a:t>
            </a:r>
          </a:p>
          <a:p>
            <a:pPr lvl="2">
              <a:buFontTx/>
              <a:buNone/>
            </a:pPr>
            <a:endParaRPr lang="en-US" altLang="en-US" sz="1477" dirty="0">
              <a:ea typeface="ＭＳ Ｐゴシック" panose="020B0600070205080204" pitchFamily="34" charset="-128"/>
            </a:endParaRPr>
          </a:p>
          <a:p>
            <a:pPr lvl="2">
              <a:buFontTx/>
              <a:buNone/>
            </a:pPr>
            <a:endParaRPr lang="en-US" altLang="en-US" sz="1477" dirty="0">
              <a:ea typeface="ＭＳ Ｐゴシック" panose="020B0600070205080204" pitchFamily="34" charset="-128"/>
            </a:endParaRPr>
          </a:p>
          <a:p>
            <a:pPr lvl="2">
              <a:buFontTx/>
              <a:buNone/>
            </a:pPr>
            <a:endParaRPr lang="en-US" altLang="en-US" sz="1477" dirty="0">
              <a:ea typeface="ＭＳ Ｐゴシック" panose="020B0600070205080204" pitchFamily="34" charset="-128"/>
            </a:endParaRPr>
          </a:p>
          <a:p>
            <a:pPr lvl="2">
              <a:buFontTx/>
              <a:buNone/>
            </a:pPr>
            <a:endParaRPr lang="en-US" altLang="en-US" sz="1477" dirty="0">
              <a:ea typeface="ＭＳ Ｐゴシック" panose="020B0600070205080204" pitchFamily="34" charset="-128"/>
            </a:endParaRPr>
          </a:p>
          <a:p>
            <a:pPr marL="0" indent="0">
              <a:buNone/>
            </a:pPr>
            <a:endParaRPr lang="en-US" altLang="en-US" sz="1846" i="1" dirty="0">
              <a:ea typeface="ＭＳ Ｐゴシック" panose="020B0600070205080204" pitchFamily="34" charset="-128"/>
            </a:endParaRPr>
          </a:p>
          <a:p>
            <a:pPr marL="0" indent="0">
              <a:buNone/>
            </a:pPr>
            <a:r>
              <a:rPr lang="en-US" altLang="en-US" sz="1846" i="1" dirty="0" err="1">
                <a:ea typeface="ＭＳ Ｐゴシック" panose="020B0600070205080204" pitchFamily="34" charset="-128"/>
              </a:rPr>
              <a:t>r</a:t>
            </a:r>
            <a:r>
              <a:rPr lang="en-US" altLang="en-US" sz="1846" i="1" baseline="-25000" dirty="0" err="1">
                <a:ea typeface="ＭＳ Ｐゴシック" panose="020B0600070205080204" pitchFamily="34" charset="-128"/>
              </a:rPr>
              <a:t>ui</a:t>
            </a:r>
            <a:r>
              <a:rPr lang="en-US" altLang="en-US" sz="1846" baseline="-25000" dirty="0">
                <a:ea typeface="ＭＳ Ｐゴシック" panose="020B0600070205080204" pitchFamily="34" charset="-128"/>
              </a:rPr>
              <a:t> </a:t>
            </a:r>
            <a:r>
              <a:rPr lang="en-US" altLang="en-US" sz="1846" dirty="0">
                <a:ea typeface="ＭＳ Ｐゴシック" panose="020B0600070205080204" pitchFamily="34" charset="-128"/>
              </a:rPr>
              <a:t>= rating for user </a:t>
            </a:r>
            <a:r>
              <a:rPr lang="en-US" altLang="en-US" sz="1846" i="1" dirty="0">
                <a:ea typeface="ＭＳ Ｐゴシック" panose="020B0600070205080204" pitchFamily="34" charset="-128"/>
              </a:rPr>
              <a:t>u </a:t>
            </a:r>
            <a:r>
              <a:rPr lang="en-US" altLang="en-US" sz="1846" dirty="0">
                <a:ea typeface="ＭＳ Ｐゴシック" panose="020B0600070205080204" pitchFamily="34" charset="-128"/>
              </a:rPr>
              <a:t>and item </a:t>
            </a:r>
            <a:r>
              <a:rPr lang="en-US" altLang="en-US" sz="1846" i="1" dirty="0" err="1">
                <a:ea typeface="ＭＳ Ｐゴシック" panose="020B0600070205080204" pitchFamily="34" charset="-128"/>
              </a:rPr>
              <a:t>i</a:t>
            </a:r>
            <a:endParaRPr lang="en-US" altLang="en-US" sz="1846" i="1" dirty="0">
              <a:ea typeface="ＭＳ Ｐゴシック" panose="020B0600070205080204" pitchFamily="34" charset="-128"/>
            </a:endParaRPr>
          </a:p>
          <a:p>
            <a:pPr marL="0" indent="0">
              <a:buNone/>
            </a:pPr>
            <a:r>
              <a:rPr lang="en-US" altLang="en-US" sz="1846" i="1" dirty="0" err="1">
                <a:ea typeface="ＭＳ Ｐゴシック" panose="020B0600070205080204" pitchFamily="34" charset="-128"/>
              </a:rPr>
              <a:t>s</a:t>
            </a:r>
            <a:r>
              <a:rPr lang="en-US" altLang="en-US" sz="1846" i="1" baseline="-25000" dirty="0" err="1">
                <a:ea typeface="ＭＳ Ｐゴシック" panose="020B0600070205080204" pitchFamily="34" charset="-128"/>
              </a:rPr>
              <a:t>ij</a:t>
            </a:r>
            <a:r>
              <a:rPr lang="en-US" altLang="en-US" sz="1846" i="1" dirty="0">
                <a:ea typeface="ＭＳ Ｐゴシック" panose="020B0600070205080204" pitchFamily="34" charset="-128"/>
              </a:rPr>
              <a:t> </a:t>
            </a:r>
            <a:r>
              <a:rPr lang="en-US" altLang="en-US" sz="1846" dirty="0">
                <a:ea typeface="ＭＳ Ｐゴシック" panose="020B0600070205080204" pitchFamily="34" charset="-128"/>
              </a:rPr>
              <a:t>= similarity between items </a:t>
            </a:r>
            <a:r>
              <a:rPr lang="en-US" altLang="en-US" sz="1846" i="1" dirty="0" err="1">
                <a:ea typeface="ＭＳ Ｐゴシック" panose="020B0600070205080204" pitchFamily="34" charset="-128"/>
              </a:rPr>
              <a:t>i</a:t>
            </a:r>
            <a:r>
              <a:rPr lang="en-US" altLang="en-US" sz="1846" i="1" dirty="0">
                <a:ea typeface="ＭＳ Ｐゴシック" panose="020B0600070205080204" pitchFamily="34" charset="-128"/>
              </a:rPr>
              <a:t> </a:t>
            </a:r>
            <a:r>
              <a:rPr lang="en-US" altLang="en-US" sz="1846" dirty="0">
                <a:ea typeface="ＭＳ Ｐゴシック" panose="020B0600070205080204" pitchFamily="34" charset="-128"/>
              </a:rPr>
              <a:t>and </a:t>
            </a:r>
            <a:r>
              <a:rPr lang="en-US" altLang="en-US" sz="1846" i="1" dirty="0">
                <a:ea typeface="ＭＳ Ｐゴシック" panose="020B0600070205080204" pitchFamily="34" charset="-128"/>
              </a:rPr>
              <a:t>j</a:t>
            </a:r>
          </a:p>
          <a:p>
            <a:pPr marL="0" indent="0">
              <a:buNone/>
            </a:pPr>
            <a:r>
              <a:rPr lang="en-US" altLang="en-US" sz="1846" i="1" dirty="0">
                <a:ea typeface="ＭＳ Ｐゴシック" panose="020B0600070205080204" pitchFamily="34" charset="-128"/>
              </a:rPr>
              <a:t>N(</a:t>
            </a:r>
            <a:r>
              <a:rPr lang="en-US" altLang="en-US" sz="1846" i="1" dirty="0" err="1">
                <a:ea typeface="ＭＳ Ｐゴシック" panose="020B0600070205080204" pitchFamily="34" charset="-128"/>
              </a:rPr>
              <a:t>i,u</a:t>
            </a:r>
            <a:r>
              <a:rPr lang="en-US" altLang="en-US" sz="1846" i="1" dirty="0">
                <a:ea typeface="ＭＳ Ｐゴシック" panose="020B0600070205080204" pitchFamily="34" charset="-128"/>
              </a:rPr>
              <a:t>)</a:t>
            </a:r>
            <a:r>
              <a:rPr lang="en-US" altLang="en-US" sz="1846" dirty="0">
                <a:ea typeface="ＭＳ Ｐゴシック" panose="020B0600070205080204" pitchFamily="34" charset="-128"/>
              </a:rPr>
              <a:t> = neighborhood of item </a:t>
            </a:r>
            <a:r>
              <a:rPr lang="en-US" altLang="en-US" sz="1846" i="1" dirty="0" err="1">
                <a:ea typeface="ＭＳ Ｐゴシック" panose="020B0600070205080204" pitchFamily="34" charset="-128"/>
              </a:rPr>
              <a:t>i</a:t>
            </a:r>
            <a:r>
              <a:rPr lang="en-US" altLang="en-US" sz="1846" i="1" dirty="0">
                <a:ea typeface="ＭＳ Ｐゴシック" panose="020B0600070205080204" pitchFamily="34" charset="-128"/>
              </a:rPr>
              <a:t> </a:t>
            </a:r>
            <a:r>
              <a:rPr lang="en-US" altLang="en-US" sz="1846" dirty="0">
                <a:ea typeface="ＭＳ Ｐゴシック" panose="020B0600070205080204" pitchFamily="34" charset="-128"/>
              </a:rPr>
              <a:t>for user </a:t>
            </a:r>
            <a:r>
              <a:rPr lang="en-US" altLang="en-US" sz="1846" i="1" dirty="0">
                <a:ea typeface="ＭＳ Ｐゴシック" panose="020B0600070205080204" pitchFamily="34" charset="-128"/>
              </a:rPr>
              <a:t>u</a:t>
            </a:r>
            <a:r>
              <a:rPr lang="en-US" altLang="en-US" sz="1846" dirty="0">
                <a:ea typeface="ＭＳ Ｐゴシック" panose="020B0600070205080204" pitchFamily="34" charset="-128"/>
              </a:rPr>
              <a:t> (might be fixed at k)</a:t>
            </a:r>
          </a:p>
          <a:p>
            <a:pPr marL="0" indent="0">
              <a:buNone/>
            </a:pPr>
            <a:endParaRPr lang="en-US" altLang="en-US" sz="1846" dirty="0">
              <a:ea typeface="ＭＳ Ｐゴシック" panose="020B0600070205080204" pitchFamily="34" charset="-128"/>
            </a:endParaRPr>
          </a:p>
          <a:p>
            <a:pPr marL="0" indent="0">
              <a:buNone/>
            </a:pPr>
            <a:r>
              <a:rPr lang="en-US" altLang="en-US" sz="1846" dirty="0">
                <a:ea typeface="ＭＳ Ｐゴシック" panose="020B0600070205080204" pitchFamily="34" charset="-128"/>
              </a:rPr>
              <a:t>Decisions!:</a:t>
            </a:r>
          </a:p>
          <a:p>
            <a:r>
              <a:rPr lang="en-US" altLang="en-US" sz="1846" dirty="0">
                <a:ea typeface="ＭＳ Ｐゴシック" panose="020B0600070205080204" pitchFamily="34" charset="-128"/>
              </a:rPr>
              <a:t>What is </a:t>
            </a:r>
            <a:r>
              <a:rPr lang="en-US" altLang="en-US" sz="1846" dirty="0" err="1">
                <a:ea typeface="ＭＳ Ｐゴシック" panose="020B0600070205080204" pitchFamily="34" charset="-128"/>
              </a:rPr>
              <a:t>s</a:t>
            </a:r>
            <a:r>
              <a:rPr lang="en-US" altLang="en-US" sz="1846" baseline="-25000" dirty="0" err="1">
                <a:ea typeface="ＭＳ Ｐゴシック" panose="020B0600070205080204" pitchFamily="34" charset="-128"/>
              </a:rPr>
              <a:t>ij</a:t>
            </a:r>
            <a:r>
              <a:rPr lang="en-US" altLang="en-US" sz="1846" dirty="0">
                <a:ea typeface="ＭＳ Ｐゴシック" panose="020B0600070205080204" pitchFamily="34" charset="-128"/>
              </a:rPr>
              <a:t>?</a:t>
            </a:r>
          </a:p>
          <a:p>
            <a:r>
              <a:rPr lang="en-US" altLang="en-US" sz="1846" dirty="0">
                <a:ea typeface="ＭＳ Ｐゴシック" panose="020B0600070205080204" pitchFamily="34" charset="-128"/>
              </a:rPr>
              <a:t>What is k? (N(</a:t>
            </a:r>
            <a:r>
              <a:rPr lang="en-US" altLang="en-US" sz="1846" dirty="0" err="1">
                <a:ea typeface="ＭＳ Ｐゴシック" panose="020B0600070205080204" pitchFamily="34" charset="-128"/>
              </a:rPr>
              <a:t>i,u</a:t>
            </a:r>
            <a:r>
              <a:rPr lang="en-US" altLang="en-US" sz="1846" dirty="0">
                <a:ea typeface="ＭＳ Ｐゴシック" panose="020B0600070205080204" pitchFamily="34" charset="-128"/>
              </a:rPr>
              <a:t>))</a:t>
            </a:r>
          </a:p>
          <a:p>
            <a:r>
              <a:rPr lang="en-US" altLang="en-US" sz="1846" dirty="0">
                <a:ea typeface="ＭＳ Ｐゴシック" panose="020B0600070205080204" pitchFamily="34" charset="-128"/>
              </a:rPr>
              <a:t>How to deal with the missing values</a:t>
            </a:r>
            <a:endParaRPr lang="en-US" altLang="en-US" sz="1662" dirty="0">
              <a:ea typeface="ＭＳ Ｐゴシック" panose="020B0600070205080204" pitchFamily="34" charset="-128"/>
            </a:endParaRPr>
          </a:p>
          <a:p>
            <a:pPr marL="0" indent="0">
              <a:buNone/>
            </a:pPr>
            <a:endParaRPr lang="en-US" altLang="en-US" sz="1662" dirty="0">
              <a:ea typeface="ＭＳ Ｐゴシック" panose="020B0600070205080204" pitchFamily="34" charset="-128"/>
            </a:endParaRPr>
          </a:p>
          <a:p>
            <a:pPr marL="0" indent="0"/>
            <a:endParaRPr lang="en-US" altLang="en-US" sz="1662" dirty="0">
              <a:ea typeface="ＭＳ Ｐゴシック" panose="020B0600070205080204" pitchFamily="34" charset="-128"/>
            </a:endParaRPr>
          </a:p>
          <a:p>
            <a:pPr marL="0" indent="0"/>
            <a:endParaRPr lang="en-US" altLang="en-US" sz="1662" dirty="0">
              <a:ea typeface="ＭＳ Ｐゴシック" panose="020B0600070205080204" pitchFamily="34" charset="-128"/>
            </a:endParaRPr>
          </a:p>
          <a:p>
            <a:pPr marL="0" indent="0"/>
            <a:endParaRPr lang="en-US" altLang="en-US" dirty="0">
              <a:ea typeface="ＭＳ Ｐゴシック" panose="020B0600070205080204" pitchFamily="34" charset="-128"/>
            </a:endParaRPr>
          </a:p>
        </p:txBody>
      </p:sp>
      <p:graphicFrame>
        <p:nvGraphicFramePr>
          <p:cNvPr id="46083" name="Object 2">
            <a:extLst>
              <a:ext uri="{FF2B5EF4-FFF2-40B4-BE49-F238E27FC236}">
                <a16:creationId xmlns:a16="http://schemas.microsoft.com/office/drawing/2014/main" id="{63270469-4D6D-7E74-BB4C-9E149F84A741}"/>
              </a:ext>
            </a:extLst>
          </p:cNvPr>
          <p:cNvGraphicFramePr>
            <a:graphicFrameLocks noChangeAspect="1"/>
          </p:cNvGraphicFramePr>
          <p:nvPr>
            <p:extLst>
              <p:ext uri="{D42A27DB-BD31-4B8C-83A1-F6EECF244321}">
                <p14:modId xmlns:p14="http://schemas.microsoft.com/office/powerpoint/2010/main" val="4012683779"/>
              </p:ext>
            </p:extLst>
          </p:nvPr>
        </p:nvGraphicFramePr>
        <p:xfrm>
          <a:off x="2499640" y="2177562"/>
          <a:ext cx="2532185" cy="1251438"/>
        </p:xfrm>
        <a:graphic>
          <a:graphicData uri="http://schemas.openxmlformats.org/presentationml/2006/ole">
            <mc:AlternateContent xmlns:mc="http://schemas.openxmlformats.org/markup-compatibility/2006">
              <mc:Choice xmlns:v="urn:schemas-microsoft-com:vml" Requires="v">
                <p:oleObj name="Equation" r:id="rId3" imgW="1130300" imgH="558800" progId="Equation.3">
                  <p:embed/>
                </p:oleObj>
              </mc:Choice>
              <mc:Fallback>
                <p:oleObj name="Equation" r:id="rId3" imgW="1130300" imgH="558800" progId="Equation.3">
                  <p:embed/>
                  <p:pic>
                    <p:nvPicPr>
                      <p:cNvPr id="46083" name="Object 2">
                        <a:extLst>
                          <a:ext uri="{FF2B5EF4-FFF2-40B4-BE49-F238E27FC236}">
                            <a16:creationId xmlns:a16="http://schemas.microsoft.com/office/drawing/2014/main" id="{63270469-4D6D-7E74-BB4C-9E149F84A74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99640" y="2177562"/>
                        <a:ext cx="2532185" cy="1251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46084" name="Slide Number Placeholder 5">
            <a:extLst>
              <a:ext uri="{FF2B5EF4-FFF2-40B4-BE49-F238E27FC236}">
                <a16:creationId xmlns:a16="http://schemas.microsoft.com/office/drawing/2014/main" id="{E6626924-E07D-81A5-8AD2-E0758632AE46}"/>
              </a:ext>
            </a:extLst>
          </p:cNvPr>
          <p:cNvSpPr>
            <a:spLocks noGrp="1"/>
          </p:cNvSpPr>
          <p:nvPr>
            <p:ph type="sldNum" sz="quarter" idx="12"/>
          </p:nvPr>
        </p:nvSpPr>
        <p:spPr bwMode="auto">
          <a:xfrm>
            <a:off x="7099300" y="6400800"/>
            <a:ext cx="2063750" cy="304800"/>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tx1"/>
                </a:solidFill>
                <a:latin typeface="Times" charset="0"/>
                <a:ea typeface="ＭＳ Ｐゴシック" panose="020B0600070205080204" pitchFamily="34" charset="-128"/>
                <a:cs typeface="+mn-cs"/>
              </a:defRPr>
            </a:lvl1pPr>
            <a:lvl2pPr marL="457200" algn="l" rtl="0" eaLnBrk="0" fontAlgn="base" hangingPunct="0">
              <a:spcBef>
                <a:spcPct val="0"/>
              </a:spcBef>
              <a:spcAft>
                <a:spcPct val="0"/>
              </a:spcAft>
              <a:defRPr sz="2400" kern="1200">
                <a:solidFill>
                  <a:schemeClr val="tx1"/>
                </a:solidFill>
                <a:latin typeface="Times" charset="0"/>
                <a:ea typeface="ＭＳ Ｐゴシック" panose="020B0600070205080204" pitchFamily="34" charset="-128"/>
                <a:cs typeface="+mn-cs"/>
              </a:defRPr>
            </a:lvl2pPr>
            <a:lvl3pPr marL="914400" algn="l" rtl="0" eaLnBrk="0" fontAlgn="base" hangingPunct="0">
              <a:spcBef>
                <a:spcPct val="0"/>
              </a:spcBef>
              <a:spcAft>
                <a:spcPct val="0"/>
              </a:spcAft>
              <a:defRPr sz="2400" kern="1200">
                <a:solidFill>
                  <a:schemeClr val="tx1"/>
                </a:solidFill>
                <a:latin typeface="Times" charset="0"/>
                <a:ea typeface="ＭＳ Ｐゴシック" panose="020B0600070205080204" pitchFamily="34" charset="-128"/>
                <a:cs typeface="+mn-cs"/>
              </a:defRPr>
            </a:lvl3pPr>
            <a:lvl4pPr marL="1371600" algn="l" rtl="0" eaLnBrk="0" fontAlgn="base" hangingPunct="0">
              <a:spcBef>
                <a:spcPct val="0"/>
              </a:spcBef>
              <a:spcAft>
                <a:spcPct val="0"/>
              </a:spcAft>
              <a:defRPr sz="2400" kern="1200">
                <a:solidFill>
                  <a:schemeClr val="tx1"/>
                </a:solidFill>
                <a:latin typeface="Times" charset="0"/>
                <a:ea typeface="ＭＳ Ｐゴシック" panose="020B0600070205080204" pitchFamily="34" charset="-128"/>
                <a:cs typeface="+mn-cs"/>
              </a:defRPr>
            </a:lvl4pPr>
            <a:lvl5pPr marL="1828800" algn="l" rtl="0" eaLnBrk="0" fontAlgn="base" hangingPunct="0">
              <a:spcBef>
                <a:spcPct val="0"/>
              </a:spcBef>
              <a:spcAft>
                <a:spcPct val="0"/>
              </a:spcAft>
              <a:defRPr sz="2400" kern="1200">
                <a:solidFill>
                  <a:schemeClr val="tx1"/>
                </a:solidFill>
                <a:latin typeface="Times" charset="0"/>
                <a:ea typeface="ＭＳ Ｐゴシック" panose="020B0600070205080204" pitchFamily="34" charset="-128"/>
                <a:cs typeface="+mn-cs"/>
              </a:defRPr>
            </a:lvl5pPr>
            <a:lvl6pPr marL="2286000" algn="l" defTabSz="914400" rtl="0" eaLnBrk="1" latinLnBrk="0" hangingPunct="1">
              <a:defRPr sz="2400" kern="1200">
                <a:solidFill>
                  <a:schemeClr val="tx1"/>
                </a:solidFill>
                <a:latin typeface="Times" charset="0"/>
                <a:ea typeface="ＭＳ Ｐゴシック" panose="020B0600070205080204" pitchFamily="34" charset="-128"/>
                <a:cs typeface="+mn-cs"/>
              </a:defRPr>
            </a:lvl6pPr>
            <a:lvl7pPr marL="2743200" algn="l" defTabSz="914400" rtl="0" eaLnBrk="1" latinLnBrk="0" hangingPunct="1">
              <a:defRPr sz="2400" kern="1200">
                <a:solidFill>
                  <a:schemeClr val="tx1"/>
                </a:solidFill>
                <a:latin typeface="Times" charset="0"/>
                <a:ea typeface="ＭＳ Ｐゴシック" panose="020B0600070205080204" pitchFamily="34" charset="-128"/>
                <a:cs typeface="+mn-cs"/>
              </a:defRPr>
            </a:lvl7pPr>
            <a:lvl8pPr marL="3200400" algn="l" defTabSz="914400" rtl="0" eaLnBrk="1" latinLnBrk="0" hangingPunct="1">
              <a:defRPr sz="2400" kern="1200">
                <a:solidFill>
                  <a:schemeClr val="tx1"/>
                </a:solidFill>
                <a:latin typeface="Times" charset="0"/>
                <a:ea typeface="ＭＳ Ｐゴシック" panose="020B0600070205080204" pitchFamily="34" charset="-128"/>
                <a:cs typeface="+mn-cs"/>
              </a:defRPr>
            </a:lvl8pPr>
            <a:lvl9pPr marL="3657600" algn="l" defTabSz="914400" rtl="0" eaLnBrk="1" latinLnBrk="0" hangingPunct="1">
              <a:defRPr sz="2400" kern="1200">
                <a:solidFill>
                  <a:schemeClr val="tx1"/>
                </a:solidFill>
                <a:latin typeface="Times" charset="0"/>
                <a:ea typeface="ＭＳ Ｐゴシック" panose="020B0600070205080204" pitchFamily="34" charset="-128"/>
                <a:cs typeface="+mn-cs"/>
              </a:defRPr>
            </a:lvl9pPr>
          </a:lstStyle>
          <a:p>
            <a:fld id="{AC50A497-4585-6447-985C-E4DE72430331}" type="slidenum">
              <a:rPr lang="en-US" altLang="en-US" smtClean="0"/>
              <a:pPr/>
              <a:t>20</a:t>
            </a:fld>
            <a:endParaRPr lang="en-US" altLang="en-US" sz="1292"/>
          </a:p>
        </p:txBody>
      </p:sp>
      <p:pic>
        <p:nvPicPr>
          <p:cNvPr id="3" name="Graphic 2">
            <a:extLst>
              <a:ext uri="{FF2B5EF4-FFF2-40B4-BE49-F238E27FC236}">
                <a16:creationId xmlns:a16="http://schemas.microsoft.com/office/drawing/2014/main" id="{1E3E3A5D-E69D-2DC2-1BD2-CED021F4FAD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010984" y="2354812"/>
            <a:ext cx="631275" cy="631275"/>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608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6082">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6082">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6082">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608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6082">
                                            <p:txEl>
                                              <p:pRg st="9" end="9"/>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608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6082">
                                            <p:txEl>
                                              <p:pRg st="11" end="1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6082">
                                            <p:txEl>
                                              <p:pRg st="13" end="13"/>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6082">
                                            <p:txEl>
                                              <p:pRg st="14" end="14"/>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6082">
                                            <p:txEl>
                                              <p:pRg st="15" end="15"/>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6082">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082" grpId="0" uiExpand="1"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752446-CB43-4932-3EC3-00DB2DE46C8D}"/>
              </a:ext>
            </a:extLst>
          </p:cNvPr>
          <p:cNvSpPr>
            <a:spLocks noGrp="1"/>
          </p:cNvSpPr>
          <p:nvPr>
            <p:ph type="title"/>
          </p:nvPr>
        </p:nvSpPr>
        <p:spPr/>
        <p:txBody>
          <a:bodyPr/>
          <a:lstStyle/>
          <a:p>
            <a:r>
              <a:rPr lang="en-US" dirty="0" err="1"/>
              <a:t>RecSys</a:t>
            </a:r>
            <a:r>
              <a:rPr lang="en-US" dirty="0"/>
              <a:t> 3 – Matrix Decomposition</a:t>
            </a:r>
          </a:p>
        </p:txBody>
      </p:sp>
      <p:sp>
        <p:nvSpPr>
          <p:cNvPr id="3" name="Content Placeholder 2">
            <a:extLst>
              <a:ext uri="{FF2B5EF4-FFF2-40B4-BE49-F238E27FC236}">
                <a16:creationId xmlns:a16="http://schemas.microsoft.com/office/drawing/2014/main" id="{13E49DFD-4FEA-7163-BFC4-23C8B27B4469}"/>
              </a:ext>
            </a:extLst>
          </p:cNvPr>
          <p:cNvSpPr>
            <a:spLocks noGrp="1"/>
          </p:cNvSpPr>
          <p:nvPr>
            <p:ph idx="1"/>
          </p:nvPr>
        </p:nvSpPr>
        <p:spPr>
          <a:xfrm>
            <a:off x="457200" y="1021898"/>
            <a:ext cx="8540496" cy="5525205"/>
          </a:xfrm>
        </p:spPr>
        <p:txBody>
          <a:bodyPr/>
          <a:lstStyle/>
          <a:p>
            <a:pPr marL="0" indent="0">
              <a:buNone/>
            </a:pPr>
            <a:endParaRPr lang="en-US" dirty="0"/>
          </a:p>
          <a:p>
            <a:r>
              <a:rPr lang="en-US" dirty="0"/>
              <a:t>Any matrix can be </a:t>
            </a:r>
            <a:r>
              <a:rPr lang="en-US" i="1" dirty="0"/>
              <a:t>decomposed</a:t>
            </a:r>
            <a:r>
              <a:rPr lang="en-US" dirty="0"/>
              <a:t> into smaller elements that approximate the bigger one </a:t>
            </a:r>
          </a:p>
          <a:p>
            <a:pPr lvl="1"/>
            <a:r>
              <a:rPr lang="en-US" dirty="0"/>
              <a:t>Dimension </a:t>
            </a:r>
            <a:r>
              <a:rPr lang="en-US" i="1" dirty="0"/>
              <a:t>r </a:t>
            </a:r>
            <a:r>
              <a:rPr lang="en-US" dirty="0"/>
              <a:t>determines how much compression</a:t>
            </a:r>
          </a:p>
          <a:p>
            <a:pPr lvl="1"/>
            <a:r>
              <a:rPr lang="en-US" dirty="0"/>
              <a:t>Similar concept to principal components</a:t>
            </a:r>
          </a:p>
        </p:txBody>
      </p:sp>
      <p:sp>
        <p:nvSpPr>
          <p:cNvPr id="4" name="Slide Number Placeholder 3">
            <a:extLst>
              <a:ext uri="{FF2B5EF4-FFF2-40B4-BE49-F238E27FC236}">
                <a16:creationId xmlns:a16="http://schemas.microsoft.com/office/drawing/2014/main" id="{400CBAC6-3B53-E616-598E-67E6E57F6425}"/>
              </a:ext>
            </a:extLst>
          </p:cNvPr>
          <p:cNvSpPr>
            <a:spLocks noGrp="1"/>
          </p:cNvSpPr>
          <p:nvPr>
            <p:ph type="sldNum" sz="quarter" idx="10"/>
          </p:nvPr>
        </p:nvSpPr>
        <p:spPr/>
        <p:txBody>
          <a:bodyPr/>
          <a:lstStyle/>
          <a:p>
            <a:fld id="{ABBEE3BA-F264-1746-880E-39AD601DF2B1}" type="slidenum">
              <a:rPr lang="en-US" smtClean="0"/>
              <a:t>21</a:t>
            </a:fld>
            <a:endParaRPr lang="en-US"/>
          </a:p>
        </p:txBody>
      </p:sp>
      <p:pic>
        <p:nvPicPr>
          <p:cNvPr id="24578" name="Picture 2" descr="Singular Value Decomposition in Recommender Systems | DataMiningApps">
            <a:extLst>
              <a:ext uri="{FF2B5EF4-FFF2-40B4-BE49-F238E27FC236}">
                <a16:creationId xmlns:a16="http://schemas.microsoft.com/office/drawing/2014/main" id="{8809C491-DC99-B054-5199-7A49786176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357130"/>
            <a:ext cx="9144000" cy="290195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7BCC9278-8924-F1C2-AF61-E7DF470FD2F3}"/>
              </a:ext>
            </a:extLst>
          </p:cNvPr>
          <p:cNvSpPr txBox="1"/>
          <p:nvPr/>
        </p:nvSpPr>
        <p:spPr>
          <a:xfrm>
            <a:off x="2566737" y="6245225"/>
            <a:ext cx="2694584" cy="400110"/>
          </a:xfrm>
          <a:prstGeom prst="rect">
            <a:avLst/>
          </a:prstGeom>
          <a:noFill/>
        </p:spPr>
        <p:txBody>
          <a:bodyPr wrap="none" rtlCol="0">
            <a:spAutoFit/>
          </a:bodyPr>
          <a:lstStyle/>
          <a:p>
            <a:pPr marL="0" indent="0" algn="l">
              <a:buNone/>
            </a:pPr>
            <a:r>
              <a:rPr lang="en-US" sz="2000" dirty="0">
                <a:latin typeface="Tahoma" panose="020B0604030504040204" pitchFamily="34" charset="0"/>
                <a:ea typeface="Tahoma" panose="020B0604030504040204" pitchFamily="34" charset="0"/>
                <a:cs typeface="Tahoma" panose="020B0604030504040204" pitchFamily="34" charset="0"/>
              </a:rPr>
              <a:t>Why is this relevant….</a:t>
            </a:r>
          </a:p>
        </p:txBody>
      </p:sp>
    </p:spTree>
    <p:extLst>
      <p:ext uri="{BB962C8B-B14F-4D97-AF65-F5344CB8AC3E}">
        <p14:creationId xmlns:p14="http://schemas.microsoft.com/office/powerpoint/2010/main" val="17315772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397E0A-F0BF-2A00-3007-74F4BB943D01}"/>
              </a:ext>
            </a:extLst>
          </p:cNvPr>
          <p:cNvSpPr>
            <a:spLocks noGrp="1"/>
          </p:cNvSpPr>
          <p:nvPr>
            <p:ph type="title"/>
          </p:nvPr>
        </p:nvSpPr>
        <p:spPr/>
        <p:txBody>
          <a:bodyPr/>
          <a:lstStyle/>
          <a:p>
            <a:r>
              <a:rPr lang="en-US" dirty="0"/>
              <a:t>Explaining Matrix Decomposition</a:t>
            </a:r>
          </a:p>
        </p:txBody>
      </p:sp>
      <p:sp>
        <p:nvSpPr>
          <p:cNvPr id="3" name="Content Placeholder 2">
            <a:extLst>
              <a:ext uri="{FF2B5EF4-FFF2-40B4-BE49-F238E27FC236}">
                <a16:creationId xmlns:a16="http://schemas.microsoft.com/office/drawing/2014/main" id="{AE707318-D623-75F0-710A-5C4BDB50394A}"/>
              </a:ext>
            </a:extLst>
          </p:cNvPr>
          <p:cNvSpPr>
            <a:spLocks noGrp="1"/>
          </p:cNvSpPr>
          <p:nvPr>
            <p:ph idx="1"/>
          </p:nvPr>
        </p:nvSpPr>
        <p:spPr>
          <a:xfrm>
            <a:off x="457200" y="2774395"/>
            <a:ext cx="8339559" cy="2685327"/>
          </a:xfrm>
        </p:spPr>
        <p:txBody>
          <a:bodyPr/>
          <a:lstStyle/>
          <a:p>
            <a:r>
              <a:rPr lang="en-US" sz="1800" dirty="0"/>
              <a:t>The reduced matrices U and V are now representations of the Users (U) and the items (V) in a new, lower, dimensional space</a:t>
            </a:r>
          </a:p>
          <a:p>
            <a:r>
              <a:rPr lang="en-US" sz="1800" dirty="0"/>
              <a:t>U and V represent users and movies in terms of r </a:t>
            </a:r>
            <a:r>
              <a:rPr lang="en-US" sz="1800" i="1" dirty="0"/>
              <a:t>latent factors </a:t>
            </a:r>
            <a:r>
              <a:rPr lang="en-US" sz="1800" dirty="0"/>
              <a:t> - these are the dimensions that best describe the different types of movies people like</a:t>
            </a:r>
          </a:p>
          <a:p>
            <a:pPr lvl="1"/>
            <a:r>
              <a:rPr lang="en-US" dirty="0"/>
              <a:t>(technically, the highest variance)</a:t>
            </a:r>
          </a:p>
          <a:p>
            <a:r>
              <a:rPr lang="en-US" sz="1800" dirty="0"/>
              <a:t>These latent factors can correspond to underlying genres or themes that may not be explicitly labelled in the data</a:t>
            </a:r>
          </a:p>
          <a:p>
            <a:endParaRPr lang="en-US" sz="1800" dirty="0"/>
          </a:p>
          <a:p>
            <a:r>
              <a:rPr lang="en-US" sz="1800" dirty="0"/>
              <a:t>Additionally, this decomposition can be used to </a:t>
            </a:r>
            <a:r>
              <a:rPr lang="en-US" sz="1800" i="1" dirty="0"/>
              <a:t>reconstruct</a:t>
            </a:r>
            <a:r>
              <a:rPr lang="en-US" sz="1800" dirty="0"/>
              <a:t> the original matrix</a:t>
            </a:r>
          </a:p>
          <a:p>
            <a:pPr lvl="1"/>
            <a:r>
              <a:rPr lang="en-US" sz="1600" dirty="0"/>
              <a:t>Also called “matrix completion” methods…</a:t>
            </a:r>
          </a:p>
          <a:p>
            <a:endParaRPr lang="en-US" sz="1800" dirty="0"/>
          </a:p>
        </p:txBody>
      </p:sp>
      <p:sp>
        <p:nvSpPr>
          <p:cNvPr id="4" name="Slide Number Placeholder 3">
            <a:extLst>
              <a:ext uri="{FF2B5EF4-FFF2-40B4-BE49-F238E27FC236}">
                <a16:creationId xmlns:a16="http://schemas.microsoft.com/office/drawing/2014/main" id="{8CDBDE18-8EC5-27D7-DDA9-9C7E929EC654}"/>
              </a:ext>
            </a:extLst>
          </p:cNvPr>
          <p:cNvSpPr>
            <a:spLocks noGrp="1"/>
          </p:cNvSpPr>
          <p:nvPr>
            <p:ph type="sldNum" sz="quarter" idx="10"/>
          </p:nvPr>
        </p:nvSpPr>
        <p:spPr/>
        <p:txBody>
          <a:bodyPr/>
          <a:lstStyle/>
          <a:p>
            <a:fld id="{ABBEE3BA-F264-1746-880E-39AD601DF2B1}" type="slidenum">
              <a:rPr lang="en-US" smtClean="0"/>
              <a:t>22</a:t>
            </a:fld>
            <a:endParaRPr lang="en-US"/>
          </a:p>
        </p:txBody>
      </p:sp>
      <p:pic>
        <p:nvPicPr>
          <p:cNvPr id="5" name="Picture 2" descr="Singular Value Decomposition in Recommender Systems | DataMiningApps">
            <a:extLst>
              <a:ext uri="{FF2B5EF4-FFF2-40B4-BE49-F238E27FC236}">
                <a16:creationId xmlns:a16="http://schemas.microsoft.com/office/drawing/2014/main" id="{6E530B31-359A-361F-0F88-DFD5725F77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65627" y="1069633"/>
            <a:ext cx="4287573" cy="13607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9206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Rectangle 1026">
            <a:extLst>
              <a:ext uri="{FF2B5EF4-FFF2-40B4-BE49-F238E27FC236}">
                <a16:creationId xmlns:a16="http://schemas.microsoft.com/office/drawing/2014/main" id="{EE9EA909-0EE1-8D36-4636-2183FC1D57F6}"/>
              </a:ext>
            </a:extLst>
          </p:cNvPr>
          <p:cNvSpPr>
            <a:spLocks noGrp="1" noChangeArrowheads="1"/>
          </p:cNvSpPr>
          <p:nvPr>
            <p:ph type="title"/>
          </p:nvPr>
        </p:nvSpPr>
        <p:spPr/>
        <p:txBody>
          <a:bodyPr/>
          <a:lstStyle/>
          <a:p>
            <a:r>
              <a:rPr lang="en-US" altLang="en-US" dirty="0" err="1">
                <a:ea typeface="ＭＳ Ｐゴシック" panose="020B0600070205080204" pitchFamily="34" charset="-128"/>
              </a:rPr>
              <a:t>RecSys</a:t>
            </a:r>
            <a:r>
              <a:rPr lang="en-US" altLang="en-US" dirty="0">
                <a:ea typeface="ＭＳ Ｐゴシック" panose="020B0600070205080204" pitchFamily="34" charset="-128"/>
              </a:rPr>
              <a:t> 3:  Matrix Decomposition - SVD</a:t>
            </a:r>
          </a:p>
        </p:txBody>
      </p:sp>
      <p:graphicFrame>
        <p:nvGraphicFramePr>
          <p:cNvPr id="49155" name="Group 1027">
            <a:extLst>
              <a:ext uri="{FF2B5EF4-FFF2-40B4-BE49-F238E27FC236}">
                <a16:creationId xmlns:a16="http://schemas.microsoft.com/office/drawing/2014/main" id="{356AE1ED-AC3D-1564-B81D-7CD4B9D9D3F4}"/>
              </a:ext>
            </a:extLst>
          </p:cNvPr>
          <p:cNvGraphicFramePr>
            <a:graphicFrameLocks noGrp="1"/>
          </p:cNvGraphicFramePr>
          <p:nvPr>
            <p:extLst>
              <p:ext uri="{D42A27DB-BD31-4B8C-83A1-F6EECF244321}">
                <p14:modId xmlns:p14="http://schemas.microsoft.com/office/powerpoint/2010/main" val="1174983386"/>
              </p:ext>
            </p:extLst>
          </p:nvPr>
        </p:nvGraphicFramePr>
        <p:xfrm>
          <a:off x="3163980" y="1078234"/>
          <a:ext cx="2628903" cy="2022228"/>
        </p:xfrm>
        <a:graphic>
          <a:graphicData uri="http://schemas.openxmlformats.org/drawingml/2006/table">
            <a:tbl>
              <a:tblPr rtl="1"/>
              <a:tblGrid>
                <a:gridCol w="218343">
                  <a:extLst>
                    <a:ext uri="{9D8B030D-6E8A-4147-A177-3AD203B41FA5}">
                      <a16:colId xmlns:a16="http://schemas.microsoft.com/office/drawing/2014/main" val="2762820309"/>
                    </a:ext>
                  </a:extLst>
                </a:gridCol>
                <a:gridCol w="219808">
                  <a:extLst>
                    <a:ext uri="{9D8B030D-6E8A-4147-A177-3AD203B41FA5}">
                      <a16:colId xmlns:a16="http://schemas.microsoft.com/office/drawing/2014/main" val="3005822344"/>
                    </a:ext>
                  </a:extLst>
                </a:gridCol>
                <a:gridCol w="218342">
                  <a:extLst>
                    <a:ext uri="{9D8B030D-6E8A-4147-A177-3AD203B41FA5}">
                      <a16:colId xmlns:a16="http://schemas.microsoft.com/office/drawing/2014/main" val="221311012"/>
                    </a:ext>
                  </a:extLst>
                </a:gridCol>
                <a:gridCol w="219808">
                  <a:extLst>
                    <a:ext uri="{9D8B030D-6E8A-4147-A177-3AD203B41FA5}">
                      <a16:colId xmlns:a16="http://schemas.microsoft.com/office/drawing/2014/main" val="2227924048"/>
                    </a:ext>
                  </a:extLst>
                </a:gridCol>
                <a:gridCol w="218343">
                  <a:extLst>
                    <a:ext uri="{9D8B030D-6E8A-4147-A177-3AD203B41FA5}">
                      <a16:colId xmlns:a16="http://schemas.microsoft.com/office/drawing/2014/main" val="2073800139"/>
                    </a:ext>
                  </a:extLst>
                </a:gridCol>
                <a:gridCol w="219808">
                  <a:extLst>
                    <a:ext uri="{9D8B030D-6E8A-4147-A177-3AD203B41FA5}">
                      <a16:colId xmlns:a16="http://schemas.microsoft.com/office/drawing/2014/main" val="735568008"/>
                    </a:ext>
                  </a:extLst>
                </a:gridCol>
                <a:gridCol w="218342">
                  <a:extLst>
                    <a:ext uri="{9D8B030D-6E8A-4147-A177-3AD203B41FA5}">
                      <a16:colId xmlns:a16="http://schemas.microsoft.com/office/drawing/2014/main" val="3934877991"/>
                    </a:ext>
                  </a:extLst>
                </a:gridCol>
                <a:gridCol w="219808">
                  <a:extLst>
                    <a:ext uri="{9D8B030D-6E8A-4147-A177-3AD203B41FA5}">
                      <a16:colId xmlns:a16="http://schemas.microsoft.com/office/drawing/2014/main" val="4044565319"/>
                    </a:ext>
                  </a:extLst>
                </a:gridCol>
                <a:gridCol w="218343">
                  <a:extLst>
                    <a:ext uri="{9D8B030D-6E8A-4147-A177-3AD203B41FA5}">
                      <a16:colId xmlns:a16="http://schemas.microsoft.com/office/drawing/2014/main" val="2811040280"/>
                    </a:ext>
                  </a:extLst>
                </a:gridCol>
                <a:gridCol w="219808">
                  <a:extLst>
                    <a:ext uri="{9D8B030D-6E8A-4147-A177-3AD203B41FA5}">
                      <a16:colId xmlns:a16="http://schemas.microsoft.com/office/drawing/2014/main" val="1984834674"/>
                    </a:ext>
                  </a:extLst>
                </a:gridCol>
                <a:gridCol w="218342">
                  <a:extLst>
                    <a:ext uri="{9D8B030D-6E8A-4147-A177-3AD203B41FA5}">
                      <a16:colId xmlns:a16="http://schemas.microsoft.com/office/drawing/2014/main" val="4217567225"/>
                    </a:ext>
                  </a:extLst>
                </a:gridCol>
                <a:gridCol w="219808">
                  <a:extLst>
                    <a:ext uri="{9D8B030D-6E8A-4147-A177-3AD203B41FA5}">
                      <a16:colId xmlns:a16="http://schemas.microsoft.com/office/drawing/2014/main" val="4045414719"/>
                    </a:ext>
                  </a:extLst>
                </a:gridCol>
              </a:tblGrid>
              <a:tr h="337038">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0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T="50894" marB="5089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0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4</a:t>
                      </a:r>
                    </a:p>
                  </a:txBody>
                  <a:tcPr marT="50894" marB="5089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0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T="50894" marB="5089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0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5</a:t>
                      </a:r>
                    </a:p>
                  </a:txBody>
                  <a:tcPr marT="50894" marB="5089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0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T="50894" marB="5089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0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T="50894" marB="5089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0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5</a:t>
                      </a:r>
                    </a:p>
                  </a:txBody>
                  <a:tcPr marT="50894" marB="5089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000" b="0" i="0" u="none" strike="noStrike" cap="none" normalizeH="0" baseline="0">
                        <a:ln>
                          <a:noFill/>
                        </a:ln>
                        <a:solidFill>
                          <a:schemeClr val="bg1"/>
                        </a:solidFill>
                        <a:effectLst/>
                        <a:latin typeface="Verdana" panose="020B0604030504040204" pitchFamily="34" charset="0"/>
                        <a:ea typeface="ＭＳ Ｐゴシック" panose="020B0600070205080204" pitchFamily="34" charset="-128"/>
                      </a:endParaRPr>
                    </a:p>
                  </a:txBody>
                  <a:tcPr marT="50894" marB="5089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0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T="50894" marB="5089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0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3</a:t>
                      </a:r>
                    </a:p>
                  </a:txBody>
                  <a:tcPr marT="50894" marB="5089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0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T="50894" marB="5089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0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1</a:t>
                      </a:r>
                    </a:p>
                  </a:txBody>
                  <a:tcPr marT="50894" marB="5089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extLst>
                  <a:ext uri="{0D108BD9-81ED-4DB2-BD59-A6C34878D82A}">
                    <a16:rowId xmlns:a16="http://schemas.microsoft.com/office/drawing/2014/main" val="3089687203"/>
                  </a:ext>
                </a:extLst>
              </a:tr>
              <a:tr h="337038">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0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3</a:t>
                      </a:r>
                    </a:p>
                  </a:txBody>
                  <a:tcPr marT="50894" marB="5089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0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1</a:t>
                      </a:r>
                    </a:p>
                  </a:txBody>
                  <a:tcPr marT="50894" marB="5089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0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2</a:t>
                      </a:r>
                    </a:p>
                  </a:txBody>
                  <a:tcPr marT="50894" marB="5089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0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T="50894" marB="5089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0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T="50894" marB="5089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0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4</a:t>
                      </a:r>
                    </a:p>
                  </a:txBody>
                  <a:tcPr marT="50894" marB="5089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0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T="50894" marB="5089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0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T="50894" marB="5089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he-IL" altLang="en-US" sz="10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4</a:t>
                      </a:r>
                    </a:p>
                  </a:txBody>
                  <a:tcPr marT="50894" marB="5089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0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5</a:t>
                      </a:r>
                    </a:p>
                  </a:txBody>
                  <a:tcPr marT="50894" marB="5089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0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T="50894" marB="5089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0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T="50894" marB="5089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239445884"/>
                  </a:ext>
                </a:extLst>
              </a:tr>
              <a:tr h="337038">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0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T="50894" marB="5089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0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5</a:t>
                      </a:r>
                    </a:p>
                  </a:txBody>
                  <a:tcPr marT="50894" marB="5089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0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3</a:t>
                      </a:r>
                    </a:p>
                  </a:txBody>
                  <a:tcPr marT="50894" marB="5089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0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4</a:t>
                      </a:r>
                    </a:p>
                  </a:txBody>
                  <a:tcPr marT="50894" marB="5089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0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T="50894" marB="5089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0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3</a:t>
                      </a:r>
                    </a:p>
                  </a:txBody>
                  <a:tcPr marT="50894" marB="5089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0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T="50894" marB="5089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0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2</a:t>
                      </a:r>
                    </a:p>
                  </a:txBody>
                  <a:tcPr marT="50894" marB="5089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0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1</a:t>
                      </a:r>
                    </a:p>
                  </a:txBody>
                  <a:tcPr marT="50894" marB="5089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0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T="50894" marB="5089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0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4</a:t>
                      </a:r>
                    </a:p>
                  </a:txBody>
                  <a:tcPr marT="50894" marB="5089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0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2</a:t>
                      </a:r>
                    </a:p>
                  </a:txBody>
                  <a:tcPr marT="50894" marB="5089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extLst>
                  <a:ext uri="{0D108BD9-81ED-4DB2-BD59-A6C34878D82A}">
                    <a16:rowId xmlns:a16="http://schemas.microsoft.com/office/drawing/2014/main" val="1155741320"/>
                  </a:ext>
                </a:extLst>
              </a:tr>
              <a:tr h="337038">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0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T="50894" marB="5089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0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2</a:t>
                      </a:r>
                    </a:p>
                  </a:txBody>
                  <a:tcPr marT="50894" marB="5089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0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T="50894" marB="5089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0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T="50894" marB="5089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0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4</a:t>
                      </a:r>
                    </a:p>
                  </a:txBody>
                  <a:tcPr marT="50894" marB="5089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0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T="50894" marB="5089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0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T="50894" marB="5089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0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5</a:t>
                      </a:r>
                    </a:p>
                  </a:txBody>
                  <a:tcPr marT="50894" marB="5089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0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T="50894" marB="5089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0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4</a:t>
                      </a:r>
                    </a:p>
                  </a:txBody>
                  <a:tcPr marT="50894" marB="5089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0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2</a:t>
                      </a:r>
                    </a:p>
                  </a:txBody>
                  <a:tcPr marT="50894" marB="5089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0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T="50894" marB="5089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055727157"/>
                  </a:ext>
                </a:extLst>
              </a:tr>
              <a:tr h="337038">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0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5</a:t>
                      </a:r>
                    </a:p>
                  </a:txBody>
                  <a:tcPr marT="50894" marB="5089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0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2</a:t>
                      </a:r>
                    </a:p>
                  </a:txBody>
                  <a:tcPr marT="50894" marB="5089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0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T="50894" marB="5089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0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T="50894" marB="5089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0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T="50894" marB="5089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0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T="50894" marB="5089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0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2</a:t>
                      </a:r>
                    </a:p>
                  </a:txBody>
                  <a:tcPr marT="50894" marB="5089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0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4</a:t>
                      </a:r>
                    </a:p>
                  </a:txBody>
                  <a:tcPr marT="50894" marB="5089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0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3</a:t>
                      </a:r>
                    </a:p>
                  </a:txBody>
                  <a:tcPr marT="50894" marB="5089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0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4</a:t>
                      </a:r>
                    </a:p>
                  </a:txBody>
                  <a:tcPr marT="50894" marB="5089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0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T="50894" marB="5089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0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T="50894" marB="5089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449161847"/>
                  </a:ext>
                </a:extLst>
              </a:tr>
              <a:tr h="337038">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0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T="50894" marB="5089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0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4</a:t>
                      </a:r>
                    </a:p>
                  </a:txBody>
                  <a:tcPr marT="50894" marB="5089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0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T="50894" marB="5089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0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T="50894" marB="5089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0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2</a:t>
                      </a:r>
                    </a:p>
                  </a:txBody>
                  <a:tcPr marT="50894" marB="5089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0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T="50894" marB="5089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0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T="50894" marB="5089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0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3</a:t>
                      </a:r>
                    </a:p>
                  </a:txBody>
                  <a:tcPr marT="50894" marB="5089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0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T="50894" marB="5089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0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3</a:t>
                      </a:r>
                    </a:p>
                  </a:txBody>
                  <a:tcPr marT="50894" marB="5089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0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T="50894" marB="5089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0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1</a:t>
                      </a:r>
                    </a:p>
                  </a:txBody>
                  <a:tcPr marT="50894" marB="5089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CF604"/>
                    </a:solidFill>
                  </a:tcPr>
                </a:tc>
                <a:extLst>
                  <a:ext uri="{0D108BD9-81ED-4DB2-BD59-A6C34878D82A}">
                    <a16:rowId xmlns:a16="http://schemas.microsoft.com/office/drawing/2014/main" val="1349832380"/>
                  </a:ext>
                </a:extLst>
              </a:tr>
            </a:tbl>
          </a:graphicData>
        </a:graphic>
      </p:graphicFrame>
      <p:sp>
        <p:nvSpPr>
          <p:cNvPr id="52321" name="Text Box 1120">
            <a:extLst>
              <a:ext uri="{FF2B5EF4-FFF2-40B4-BE49-F238E27FC236}">
                <a16:creationId xmlns:a16="http://schemas.microsoft.com/office/drawing/2014/main" id="{ADB9F893-99D4-3188-5AFA-DFD6A5A717BC}"/>
              </a:ext>
            </a:extLst>
          </p:cNvPr>
          <p:cNvSpPr txBox="1">
            <a:spLocks noChangeArrowheads="1"/>
          </p:cNvSpPr>
          <p:nvPr/>
        </p:nvSpPr>
        <p:spPr bwMode="auto">
          <a:xfrm rot="16200000">
            <a:off x="2514142" y="1621270"/>
            <a:ext cx="763351" cy="376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charset="0"/>
                <a:ea typeface="ＭＳ Ｐゴシック" panose="020B0600070205080204" pitchFamily="34" charset="-128"/>
              </a:defRPr>
            </a:lvl1pPr>
            <a:lvl2pPr marL="742950" indent="-285750">
              <a:defRPr sz="2400">
                <a:solidFill>
                  <a:schemeClr val="tx1"/>
                </a:solidFill>
                <a:latin typeface="Times" charset="0"/>
                <a:ea typeface="ＭＳ Ｐゴシック" panose="020B0600070205080204" pitchFamily="34" charset="-128"/>
              </a:defRPr>
            </a:lvl2pPr>
            <a:lvl3pPr marL="1143000" indent="-228600">
              <a:defRPr sz="2400">
                <a:solidFill>
                  <a:schemeClr val="tx1"/>
                </a:solidFill>
                <a:latin typeface="Times" charset="0"/>
                <a:ea typeface="ＭＳ Ｐゴシック" panose="020B0600070205080204" pitchFamily="34" charset="-128"/>
              </a:defRPr>
            </a:lvl3pPr>
            <a:lvl4pPr marL="1600200" indent="-228600">
              <a:defRPr sz="2400">
                <a:solidFill>
                  <a:schemeClr val="tx1"/>
                </a:solidFill>
                <a:latin typeface="Times" charset="0"/>
                <a:ea typeface="ＭＳ Ｐゴシック" panose="020B0600070205080204" pitchFamily="34" charset="-128"/>
              </a:defRPr>
            </a:lvl4pPr>
            <a:lvl5pPr marL="2057400" indent="-228600">
              <a:defRPr sz="2400">
                <a:solidFill>
                  <a:schemeClr val="tx1"/>
                </a:solidFill>
                <a:latin typeface="Times"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9pPr>
          </a:lstStyle>
          <a:p>
            <a:pPr rtl="1" eaLnBrk="1" hangingPunct="1">
              <a:buNone/>
            </a:pPr>
            <a:r>
              <a:rPr lang="en-US" altLang="en-US" sz="1846" dirty="0">
                <a:latin typeface="Arial" panose="020B0604020202020204" pitchFamily="34" charset="0"/>
                <a:cs typeface="Arial" panose="020B0604020202020204" pitchFamily="34" charset="0"/>
              </a:rPr>
              <a:t>users</a:t>
            </a:r>
          </a:p>
        </p:txBody>
      </p:sp>
      <p:graphicFrame>
        <p:nvGraphicFramePr>
          <p:cNvPr id="49249" name="Group 1121">
            <a:extLst>
              <a:ext uri="{FF2B5EF4-FFF2-40B4-BE49-F238E27FC236}">
                <a16:creationId xmlns:a16="http://schemas.microsoft.com/office/drawing/2014/main" id="{B7F00BC9-C2B1-637F-B668-DA43282D4FBF}"/>
              </a:ext>
            </a:extLst>
          </p:cNvPr>
          <p:cNvGraphicFramePr>
            <a:graphicFrameLocks noGrp="1"/>
          </p:cNvGraphicFramePr>
          <p:nvPr>
            <p:extLst>
              <p:ext uri="{D42A27DB-BD31-4B8C-83A1-F6EECF244321}">
                <p14:modId xmlns:p14="http://schemas.microsoft.com/office/powerpoint/2010/main" val="2728525373"/>
              </p:ext>
            </p:extLst>
          </p:nvPr>
        </p:nvGraphicFramePr>
        <p:xfrm>
          <a:off x="1181317" y="3469742"/>
          <a:ext cx="1405304" cy="1679334"/>
        </p:xfrm>
        <a:graphic>
          <a:graphicData uri="http://schemas.openxmlformats.org/drawingml/2006/table">
            <a:tbl>
              <a:tblPr rtl="1"/>
              <a:tblGrid>
                <a:gridCol w="468435">
                  <a:extLst>
                    <a:ext uri="{9D8B030D-6E8A-4147-A177-3AD203B41FA5}">
                      <a16:colId xmlns:a16="http://schemas.microsoft.com/office/drawing/2014/main" val="20000"/>
                    </a:ext>
                  </a:extLst>
                </a:gridCol>
                <a:gridCol w="468434">
                  <a:extLst>
                    <a:ext uri="{9D8B030D-6E8A-4147-A177-3AD203B41FA5}">
                      <a16:colId xmlns:a16="http://schemas.microsoft.com/office/drawing/2014/main" val="20001"/>
                    </a:ext>
                  </a:extLst>
                </a:gridCol>
                <a:gridCol w="468435">
                  <a:extLst>
                    <a:ext uri="{9D8B030D-6E8A-4147-A177-3AD203B41FA5}">
                      <a16:colId xmlns:a16="http://schemas.microsoft.com/office/drawing/2014/main" val="20002"/>
                    </a:ext>
                  </a:extLst>
                </a:gridCol>
              </a:tblGrid>
              <a:tr h="279889">
                <a:tc>
                  <a:txBody>
                    <a:body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sz="800" b="0" i="0" u="none" strike="noStrike" cap="none" normalizeH="0" baseline="0">
                          <a:ln>
                            <a:noFill/>
                          </a:ln>
                          <a:solidFill>
                            <a:schemeClr val="tx1"/>
                          </a:solidFill>
                          <a:effectLst/>
                          <a:latin typeface="Verdana" pitchFamily="-106" charset="0"/>
                        </a:rPr>
                        <a:t>.2</a:t>
                      </a:r>
                    </a:p>
                  </a:txBody>
                  <a:tcPr marL="91464" marR="91464" marT="42203" marB="4220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sz="800" b="0" i="0" u="none" strike="noStrike" cap="none" normalizeH="0" baseline="0" dirty="0">
                          <a:ln>
                            <a:noFill/>
                          </a:ln>
                          <a:solidFill>
                            <a:schemeClr val="tx1"/>
                          </a:solidFill>
                          <a:effectLst/>
                          <a:latin typeface="Verdana" pitchFamily="-106" charset="0"/>
                        </a:rPr>
                        <a:t>-.4</a:t>
                      </a:r>
                    </a:p>
                  </a:txBody>
                  <a:tcPr marL="91464" marR="91464"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sz="800" b="0" i="0" u="none" strike="noStrike" cap="none" normalizeH="0" baseline="0">
                          <a:ln>
                            <a:noFill/>
                          </a:ln>
                          <a:solidFill>
                            <a:schemeClr val="tx1"/>
                          </a:solidFill>
                          <a:effectLst/>
                          <a:latin typeface="Verdana" pitchFamily="-106" charset="0"/>
                        </a:rPr>
                        <a:t>.1</a:t>
                      </a:r>
                    </a:p>
                  </a:txBody>
                  <a:tcPr marL="91464" marR="91464" marT="42203" marB="4220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279889">
                <a:tc>
                  <a:txBody>
                    <a:body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sz="800" b="0" i="0" u="none" strike="noStrike" cap="none" normalizeH="0" baseline="0">
                          <a:ln>
                            <a:noFill/>
                          </a:ln>
                          <a:solidFill>
                            <a:schemeClr val="bg1"/>
                          </a:solidFill>
                          <a:effectLst/>
                          <a:latin typeface="Verdana" pitchFamily="-106" charset="0"/>
                        </a:rPr>
                        <a:t>.5</a:t>
                      </a:r>
                    </a:p>
                  </a:txBody>
                  <a:tcPr marL="91464" marR="91464" marT="42203" marB="4220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0000"/>
                    </a:solidFill>
                  </a:tcPr>
                </a:tc>
                <a:tc>
                  <a:txBody>
                    <a:body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sz="800" b="0" i="0" u="none" strike="noStrike" cap="none" normalizeH="0" baseline="0">
                          <a:ln>
                            <a:noFill/>
                          </a:ln>
                          <a:solidFill>
                            <a:schemeClr val="bg1"/>
                          </a:solidFill>
                          <a:effectLst/>
                          <a:latin typeface="Verdana" pitchFamily="-106" charset="0"/>
                        </a:rPr>
                        <a:t>.6</a:t>
                      </a:r>
                    </a:p>
                  </a:txBody>
                  <a:tcPr marL="91464" marR="91464"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0000"/>
                    </a:solidFill>
                  </a:tcPr>
                </a:tc>
                <a:tc>
                  <a:txBody>
                    <a:body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sz="800" b="0" i="0" u="none" strike="noStrike" cap="none" normalizeH="0" baseline="0">
                          <a:ln>
                            <a:noFill/>
                          </a:ln>
                          <a:solidFill>
                            <a:schemeClr val="bg1"/>
                          </a:solidFill>
                          <a:effectLst/>
                          <a:latin typeface="Verdana" pitchFamily="-106" charset="0"/>
                        </a:rPr>
                        <a:t>-.5</a:t>
                      </a:r>
                    </a:p>
                  </a:txBody>
                  <a:tcPr marL="91464" marR="91464" marT="42203" marB="4220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0000"/>
                    </a:solidFill>
                  </a:tcPr>
                </a:tc>
                <a:extLst>
                  <a:ext uri="{0D108BD9-81ED-4DB2-BD59-A6C34878D82A}">
                    <a16:rowId xmlns:a16="http://schemas.microsoft.com/office/drawing/2014/main" val="10001"/>
                  </a:ext>
                </a:extLst>
              </a:tr>
              <a:tr h="279889">
                <a:tc>
                  <a:txBody>
                    <a:body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sz="800" b="0" i="0" u="none" strike="noStrike" cap="none" normalizeH="0" baseline="0">
                          <a:ln>
                            <a:noFill/>
                          </a:ln>
                          <a:solidFill>
                            <a:schemeClr val="tx1"/>
                          </a:solidFill>
                          <a:effectLst/>
                          <a:latin typeface="Verdana" pitchFamily="-106" charset="0"/>
                        </a:rPr>
                        <a:t>.5</a:t>
                      </a:r>
                    </a:p>
                  </a:txBody>
                  <a:tcPr marL="91464" marR="91464" marT="42203" marB="4220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sz="800" b="0" i="0" u="none" strike="noStrike" cap="none" normalizeH="0" baseline="0">
                          <a:ln>
                            <a:noFill/>
                          </a:ln>
                          <a:solidFill>
                            <a:schemeClr val="tx1"/>
                          </a:solidFill>
                          <a:effectLst/>
                          <a:latin typeface="Verdana" pitchFamily="-106" charset="0"/>
                        </a:rPr>
                        <a:t>.3</a:t>
                      </a:r>
                    </a:p>
                  </a:txBody>
                  <a:tcPr marL="91464" marR="91464"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sz="800" b="0" i="0" u="none" strike="noStrike" cap="none" normalizeH="0" baseline="0">
                          <a:ln>
                            <a:noFill/>
                          </a:ln>
                          <a:solidFill>
                            <a:schemeClr val="tx1"/>
                          </a:solidFill>
                          <a:effectLst/>
                          <a:latin typeface="Verdana" pitchFamily="-106" charset="0"/>
                        </a:rPr>
                        <a:t>-.2</a:t>
                      </a:r>
                    </a:p>
                  </a:txBody>
                  <a:tcPr marL="91464" marR="91464" marT="42203" marB="4220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279889">
                <a:tc>
                  <a:txBody>
                    <a:body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sz="800" b="0" i="0" u="none" strike="noStrike" cap="none" normalizeH="0" baseline="0">
                          <a:ln>
                            <a:noFill/>
                          </a:ln>
                          <a:solidFill>
                            <a:schemeClr val="tx1"/>
                          </a:solidFill>
                          <a:effectLst/>
                          <a:latin typeface="Verdana" pitchFamily="-106" charset="0"/>
                        </a:rPr>
                        <a:t>.3</a:t>
                      </a:r>
                    </a:p>
                  </a:txBody>
                  <a:tcPr marL="91464" marR="91464" marT="42203" marB="4220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sz="800" b="0" i="0" u="none" strike="noStrike" cap="none" normalizeH="0" baseline="0">
                          <a:ln>
                            <a:noFill/>
                          </a:ln>
                          <a:solidFill>
                            <a:schemeClr val="tx1"/>
                          </a:solidFill>
                          <a:effectLst/>
                          <a:latin typeface="Verdana" pitchFamily="-106" charset="0"/>
                        </a:rPr>
                        <a:t>2.1</a:t>
                      </a:r>
                    </a:p>
                  </a:txBody>
                  <a:tcPr marL="91464" marR="91464"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sz="800" b="0" i="0" u="none" strike="noStrike" cap="none" normalizeH="0" baseline="0">
                          <a:ln>
                            <a:noFill/>
                          </a:ln>
                          <a:solidFill>
                            <a:schemeClr val="tx1"/>
                          </a:solidFill>
                          <a:effectLst/>
                          <a:latin typeface="Verdana" pitchFamily="-106" charset="0"/>
                        </a:rPr>
                        <a:t>1.1</a:t>
                      </a:r>
                    </a:p>
                  </a:txBody>
                  <a:tcPr marL="91464" marR="91464" marT="42203" marB="4220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r h="279889">
                <a:tc>
                  <a:txBody>
                    <a:body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sz="800" b="0" i="0" u="none" strike="noStrike" cap="none" normalizeH="0" baseline="0">
                          <a:ln>
                            <a:noFill/>
                          </a:ln>
                          <a:solidFill>
                            <a:schemeClr val="tx1"/>
                          </a:solidFill>
                          <a:effectLst/>
                          <a:latin typeface="Verdana" pitchFamily="-106" charset="0"/>
                        </a:rPr>
                        <a:t>-2</a:t>
                      </a:r>
                    </a:p>
                  </a:txBody>
                  <a:tcPr marL="91464" marR="91464" marT="42203" marB="4220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sz="800" b="0" i="0" u="none" strike="noStrike" cap="none" normalizeH="0" baseline="0">
                          <a:ln>
                            <a:noFill/>
                          </a:ln>
                          <a:solidFill>
                            <a:schemeClr val="tx1"/>
                          </a:solidFill>
                          <a:effectLst/>
                          <a:latin typeface="Verdana" pitchFamily="-106" charset="0"/>
                        </a:rPr>
                        <a:t>2.1</a:t>
                      </a:r>
                    </a:p>
                  </a:txBody>
                  <a:tcPr marL="91464" marR="91464"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sz="800" b="0" i="0" u="none" strike="noStrike" cap="none" normalizeH="0" baseline="0">
                          <a:ln>
                            <a:noFill/>
                          </a:ln>
                          <a:solidFill>
                            <a:schemeClr val="tx1"/>
                          </a:solidFill>
                          <a:effectLst/>
                          <a:latin typeface="Verdana" pitchFamily="-106" charset="0"/>
                        </a:rPr>
                        <a:t>-.7</a:t>
                      </a:r>
                    </a:p>
                  </a:txBody>
                  <a:tcPr marL="91464" marR="91464" marT="42203" marB="4220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4"/>
                  </a:ext>
                </a:extLst>
              </a:tr>
              <a:tr h="279889">
                <a:tc>
                  <a:txBody>
                    <a:body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sz="800" b="0" i="0" u="none" strike="noStrike" cap="none" normalizeH="0" baseline="0">
                          <a:ln>
                            <a:noFill/>
                          </a:ln>
                          <a:solidFill>
                            <a:schemeClr val="tx1"/>
                          </a:solidFill>
                          <a:effectLst/>
                          <a:latin typeface="Verdana" pitchFamily="-106" charset="0"/>
                        </a:rPr>
                        <a:t>.3</a:t>
                      </a:r>
                    </a:p>
                  </a:txBody>
                  <a:tcPr marL="91464" marR="91464" marT="42203" marB="4220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sz="800" b="0" i="0" u="none" strike="noStrike" cap="none" normalizeH="0" baseline="0">
                          <a:ln>
                            <a:noFill/>
                          </a:ln>
                          <a:solidFill>
                            <a:schemeClr val="tx1"/>
                          </a:solidFill>
                          <a:effectLst/>
                          <a:latin typeface="Verdana" pitchFamily="-106" charset="0"/>
                        </a:rPr>
                        <a:t>.7</a:t>
                      </a:r>
                    </a:p>
                  </a:txBody>
                  <a:tcPr marL="91464" marR="91464"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sz="800" b="0" i="0" u="none" strike="noStrike" cap="none" normalizeH="0" baseline="0" dirty="0">
                          <a:ln>
                            <a:noFill/>
                          </a:ln>
                          <a:solidFill>
                            <a:schemeClr val="tx1"/>
                          </a:solidFill>
                          <a:effectLst/>
                          <a:latin typeface="Verdana" pitchFamily="-106" charset="0"/>
                        </a:rPr>
                        <a:t>-1</a:t>
                      </a:r>
                    </a:p>
                  </a:txBody>
                  <a:tcPr marL="91464" marR="91464" marT="42203" marB="4220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5"/>
                  </a:ext>
                </a:extLst>
              </a:tr>
            </a:tbl>
          </a:graphicData>
        </a:graphic>
      </p:graphicFrame>
      <p:graphicFrame>
        <p:nvGraphicFramePr>
          <p:cNvPr id="49279" name="Group 1151">
            <a:extLst>
              <a:ext uri="{FF2B5EF4-FFF2-40B4-BE49-F238E27FC236}">
                <a16:creationId xmlns:a16="http://schemas.microsoft.com/office/drawing/2014/main" id="{C32BB63A-38E2-CA90-BB03-A0F476669A8A}"/>
              </a:ext>
            </a:extLst>
          </p:cNvPr>
          <p:cNvGraphicFramePr>
            <a:graphicFrameLocks noGrp="1"/>
          </p:cNvGraphicFramePr>
          <p:nvPr>
            <p:extLst>
              <p:ext uri="{D42A27DB-BD31-4B8C-83A1-F6EECF244321}">
                <p14:modId xmlns:p14="http://schemas.microsoft.com/office/powerpoint/2010/main" val="981770881"/>
              </p:ext>
            </p:extLst>
          </p:nvPr>
        </p:nvGraphicFramePr>
        <p:xfrm>
          <a:off x="3379392" y="3496119"/>
          <a:ext cx="5292971" cy="839667"/>
        </p:xfrm>
        <a:graphic>
          <a:graphicData uri="http://schemas.openxmlformats.org/drawingml/2006/table">
            <a:tbl>
              <a:tblPr rtl="1"/>
              <a:tblGrid>
                <a:gridCol w="441345">
                  <a:extLst>
                    <a:ext uri="{9D8B030D-6E8A-4147-A177-3AD203B41FA5}">
                      <a16:colId xmlns:a16="http://schemas.microsoft.com/office/drawing/2014/main" val="20000"/>
                    </a:ext>
                  </a:extLst>
                </a:gridCol>
                <a:gridCol w="439758">
                  <a:extLst>
                    <a:ext uri="{9D8B030D-6E8A-4147-A177-3AD203B41FA5}">
                      <a16:colId xmlns:a16="http://schemas.microsoft.com/office/drawing/2014/main" val="20001"/>
                    </a:ext>
                  </a:extLst>
                </a:gridCol>
                <a:gridCol w="444521">
                  <a:extLst>
                    <a:ext uri="{9D8B030D-6E8A-4147-A177-3AD203B41FA5}">
                      <a16:colId xmlns:a16="http://schemas.microsoft.com/office/drawing/2014/main" val="20002"/>
                    </a:ext>
                  </a:extLst>
                </a:gridCol>
                <a:gridCol w="439758">
                  <a:extLst>
                    <a:ext uri="{9D8B030D-6E8A-4147-A177-3AD203B41FA5}">
                      <a16:colId xmlns:a16="http://schemas.microsoft.com/office/drawing/2014/main" val="20003"/>
                    </a:ext>
                  </a:extLst>
                </a:gridCol>
                <a:gridCol w="439758">
                  <a:extLst>
                    <a:ext uri="{9D8B030D-6E8A-4147-A177-3AD203B41FA5}">
                      <a16:colId xmlns:a16="http://schemas.microsoft.com/office/drawing/2014/main" val="20004"/>
                    </a:ext>
                  </a:extLst>
                </a:gridCol>
                <a:gridCol w="438170">
                  <a:extLst>
                    <a:ext uri="{9D8B030D-6E8A-4147-A177-3AD203B41FA5}">
                      <a16:colId xmlns:a16="http://schemas.microsoft.com/office/drawing/2014/main" val="20005"/>
                    </a:ext>
                  </a:extLst>
                </a:gridCol>
                <a:gridCol w="452459">
                  <a:extLst>
                    <a:ext uri="{9D8B030D-6E8A-4147-A177-3AD203B41FA5}">
                      <a16:colId xmlns:a16="http://schemas.microsoft.com/office/drawing/2014/main" val="20006"/>
                    </a:ext>
                  </a:extLst>
                </a:gridCol>
                <a:gridCol w="431820">
                  <a:extLst>
                    <a:ext uri="{9D8B030D-6E8A-4147-A177-3AD203B41FA5}">
                      <a16:colId xmlns:a16="http://schemas.microsoft.com/office/drawing/2014/main" val="20007"/>
                    </a:ext>
                  </a:extLst>
                </a:gridCol>
                <a:gridCol w="439758">
                  <a:extLst>
                    <a:ext uri="{9D8B030D-6E8A-4147-A177-3AD203B41FA5}">
                      <a16:colId xmlns:a16="http://schemas.microsoft.com/office/drawing/2014/main" val="20008"/>
                    </a:ext>
                  </a:extLst>
                </a:gridCol>
                <a:gridCol w="444521">
                  <a:extLst>
                    <a:ext uri="{9D8B030D-6E8A-4147-A177-3AD203B41FA5}">
                      <a16:colId xmlns:a16="http://schemas.microsoft.com/office/drawing/2014/main" val="20009"/>
                    </a:ext>
                  </a:extLst>
                </a:gridCol>
                <a:gridCol w="439758">
                  <a:extLst>
                    <a:ext uri="{9D8B030D-6E8A-4147-A177-3AD203B41FA5}">
                      <a16:colId xmlns:a16="http://schemas.microsoft.com/office/drawing/2014/main" val="20010"/>
                    </a:ext>
                  </a:extLst>
                </a:gridCol>
                <a:gridCol w="441345">
                  <a:extLst>
                    <a:ext uri="{9D8B030D-6E8A-4147-A177-3AD203B41FA5}">
                      <a16:colId xmlns:a16="http://schemas.microsoft.com/office/drawing/2014/main" val="20011"/>
                    </a:ext>
                  </a:extLst>
                </a:gridCol>
              </a:tblGrid>
              <a:tr h="279889">
                <a:tc>
                  <a:txBody>
                    <a:body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sz="800" b="0" i="0" u="none" strike="noStrike" cap="none" normalizeH="0" baseline="0">
                          <a:ln>
                            <a:noFill/>
                          </a:ln>
                          <a:solidFill>
                            <a:schemeClr val="tx1"/>
                          </a:solidFill>
                          <a:effectLst/>
                          <a:latin typeface="Verdana" pitchFamily="-106" charset="0"/>
                        </a:rPr>
                        <a:t>-.9</a:t>
                      </a:r>
                    </a:p>
                  </a:txBody>
                  <a:tcPr marL="91445" marR="91445" marT="42203" marB="4220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sz="800" b="0" i="0" u="none" strike="noStrike" cap="none" normalizeH="0" baseline="0">
                          <a:ln>
                            <a:noFill/>
                          </a:ln>
                          <a:solidFill>
                            <a:schemeClr val="tx1"/>
                          </a:solidFill>
                          <a:effectLst/>
                          <a:latin typeface="Verdana" pitchFamily="-106" charset="0"/>
                        </a:rPr>
                        <a:t>2.4</a:t>
                      </a:r>
                    </a:p>
                  </a:txBody>
                  <a:tcPr marL="91445" marR="91445"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sz="800" b="0" i="0" u="none" strike="noStrike" cap="none" normalizeH="0" baseline="0">
                          <a:ln>
                            <a:noFill/>
                          </a:ln>
                          <a:solidFill>
                            <a:schemeClr val="tx1"/>
                          </a:solidFill>
                          <a:effectLst/>
                          <a:latin typeface="Verdana" pitchFamily="-106" charset="0"/>
                        </a:rPr>
                        <a:t>1.4</a:t>
                      </a:r>
                    </a:p>
                  </a:txBody>
                  <a:tcPr marL="91445" marR="91445"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sz="800" b="0" i="0" u="none" strike="noStrike" cap="none" normalizeH="0" baseline="0">
                          <a:ln>
                            <a:noFill/>
                          </a:ln>
                          <a:solidFill>
                            <a:schemeClr val="tx1"/>
                          </a:solidFill>
                          <a:effectLst/>
                          <a:latin typeface="Verdana" pitchFamily="-106" charset="0"/>
                        </a:rPr>
                        <a:t>.3</a:t>
                      </a:r>
                    </a:p>
                  </a:txBody>
                  <a:tcPr marL="91445" marR="91445"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sz="800" b="0" i="0" u="none" strike="noStrike" cap="none" normalizeH="0" baseline="0">
                          <a:ln>
                            <a:noFill/>
                          </a:ln>
                          <a:solidFill>
                            <a:schemeClr val="tx1"/>
                          </a:solidFill>
                          <a:effectLst/>
                          <a:latin typeface="Verdana" pitchFamily="-106" charset="0"/>
                        </a:rPr>
                        <a:t>-.4</a:t>
                      </a:r>
                    </a:p>
                  </a:txBody>
                  <a:tcPr marL="91445" marR="91445"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sz="800" b="0" i="0" u="none" strike="noStrike" cap="none" normalizeH="0" baseline="0">
                          <a:ln>
                            <a:noFill/>
                          </a:ln>
                          <a:solidFill>
                            <a:schemeClr val="tx1"/>
                          </a:solidFill>
                          <a:effectLst/>
                          <a:latin typeface="Verdana" pitchFamily="-106" charset="0"/>
                        </a:rPr>
                        <a:t>.8</a:t>
                      </a:r>
                    </a:p>
                  </a:txBody>
                  <a:tcPr marL="91445" marR="91445"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sz="800" b="0" i="0" u="none" strike="noStrike" cap="none" normalizeH="0" baseline="0">
                          <a:ln>
                            <a:noFill/>
                          </a:ln>
                          <a:solidFill>
                            <a:schemeClr val="tx1"/>
                          </a:solidFill>
                          <a:effectLst/>
                          <a:latin typeface="Verdana" pitchFamily="-106" charset="0"/>
                        </a:rPr>
                        <a:t>-.5</a:t>
                      </a:r>
                    </a:p>
                  </a:txBody>
                  <a:tcPr marL="91445" marR="91445"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sz="800" b="0" i="0" u="none" strike="noStrike" cap="none" normalizeH="0" baseline="0">
                          <a:ln>
                            <a:noFill/>
                          </a:ln>
                          <a:solidFill>
                            <a:schemeClr val="bg1"/>
                          </a:solidFill>
                          <a:effectLst/>
                          <a:latin typeface="Verdana" pitchFamily="-106" charset="0"/>
                        </a:rPr>
                        <a:t>-2</a:t>
                      </a:r>
                    </a:p>
                  </a:txBody>
                  <a:tcPr marL="91445" marR="91445"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0000"/>
                    </a:solidFill>
                  </a:tcPr>
                </a:tc>
                <a:tc>
                  <a:txBody>
                    <a:body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sz="800" b="0" i="0" u="none" strike="noStrike" cap="none" normalizeH="0" baseline="0">
                          <a:ln>
                            <a:noFill/>
                          </a:ln>
                          <a:solidFill>
                            <a:schemeClr val="tx1"/>
                          </a:solidFill>
                          <a:effectLst/>
                          <a:latin typeface="Verdana" pitchFamily="-106" charset="0"/>
                        </a:rPr>
                        <a:t>.5</a:t>
                      </a:r>
                    </a:p>
                  </a:txBody>
                  <a:tcPr marL="91445" marR="91445"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sz="800" b="0" i="0" u="none" strike="noStrike" cap="none" normalizeH="0" baseline="0">
                          <a:ln>
                            <a:noFill/>
                          </a:ln>
                          <a:solidFill>
                            <a:schemeClr val="tx1"/>
                          </a:solidFill>
                          <a:effectLst/>
                          <a:latin typeface="Verdana" pitchFamily="-106" charset="0"/>
                        </a:rPr>
                        <a:t>.3</a:t>
                      </a:r>
                    </a:p>
                  </a:txBody>
                  <a:tcPr marL="91445" marR="91445"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sz="800" b="0" i="0" u="none" strike="noStrike" cap="none" normalizeH="0" baseline="0">
                          <a:ln>
                            <a:noFill/>
                          </a:ln>
                          <a:solidFill>
                            <a:schemeClr val="tx1"/>
                          </a:solidFill>
                          <a:effectLst/>
                          <a:latin typeface="Verdana" pitchFamily="-106" charset="0"/>
                        </a:rPr>
                        <a:t>-.2</a:t>
                      </a:r>
                    </a:p>
                  </a:txBody>
                  <a:tcPr marL="91445" marR="91445"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sz="800" b="0" i="0" u="none" strike="noStrike" cap="none" normalizeH="0" baseline="0">
                          <a:ln>
                            <a:noFill/>
                          </a:ln>
                          <a:solidFill>
                            <a:schemeClr val="tx1"/>
                          </a:solidFill>
                          <a:effectLst/>
                          <a:latin typeface="Verdana" pitchFamily="-106" charset="0"/>
                        </a:rPr>
                        <a:t>1.1</a:t>
                      </a:r>
                    </a:p>
                  </a:txBody>
                  <a:tcPr marL="91445" marR="91445" marT="42203" marB="4220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279889">
                <a:tc>
                  <a:txBody>
                    <a:body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sz="800" b="0" i="0" u="none" strike="noStrike" cap="none" normalizeH="0" baseline="0">
                          <a:ln>
                            <a:noFill/>
                          </a:ln>
                          <a:solidFill>
                            <a:schemeClr val="tx1"/>
                          </a:solidFill>
                          <a:effectLst/>
                          <a:latin typeface="Verdana" pitchFamily="-106" charset="0"/>
                        </a:rPr>
                        <a:t>1.3</a:t>
                      </a:r>
                    </a:p>
                  </a:txBody>
                  <a:tcPr marL="91445" marR="91445" marT="42203" marB="4220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sz="800" b="0" i="0" u="none" strike="noStrike" cap="none" normalizeH="0" baseline="0">
                          <a:ln>
                            <a:noFill/>
                          </a:ln>
                          <a:solidFill>
                            <a:schemeClr val="tx1"/>
                          </a:solidFill>
                          <a:effectLst/>
                          <a:latin typeface="Verdana" pitchFamily="-106" charset="0"/>
                        </a:rPr>
                        <a:t>-.1</a:t>
                      </a:r>
                    </a:p>
                  </a:txBody>
                  <a:tcPr marL="91445" marR="91445"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sz="800" b="0" i="0" u="none" strike="noStrike" cap="none" normalizeH="0" baseline="0">
                          <a:ln>
                            <a:noFill/>
                          </a:ln>
                          <a:solidFill>
                            <a:schemeClr val="tx1"/>
                          </a:solidFill>
                          <a:effectLst/>
                          <a:latin typeface="Verdana" pitchFamily="-106" charset="0"/>
                        </a:rPr>
                        <a:t>1.2</a:t>
                      </a:r>
                    </a:p>
                  </a:txBody>
                  <a:tcPr marL="91445" marR="91445"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sz="800" b="0" i="0" u="none" strike="noStrike" cap="none" normalizeH="0" baseline="0">
                          <a:ln>
                            <a:noFill/>
                          </a:ln>
                          <a:solidFill>
                            <a:schemeClr val="tx1"/>
                          </a:solidFill>
                          <a:effectLst/>
                          <a:latin typeface="Verdana" pitchFamily="-106" charset="0"/>
                        </a:rPr>
                        <a:t>-.7</a:t>
                      </a:r>
                    </a:p>
                  </a:txBody>
                  <a:tcPr marL="91445" marR="91445"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sz="800" b="0" i="0" u="none" strike="noStrike" cap="none" normalizeH="0" baseline="0">
                          <a:ln>
                            <a:noFill/>
                          </a:ln>
                          <a:solidFill>
                            <a:schemeClr val="tx1"/>
                          </a:solidFill>
                          <a:effectLst/>
                          <a:latin typeface="Verdana" pitchFamily="-106" charset="0"/>
                        </a:rPr>
                        <a:t>2.9</a:t>
                      </a:r>
                    </a:p>
                  </a:txBody>
                  <a:tcPr marL="91445" marR="91445"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sz="800" b="0" i="0" u="none" strike="noStrike" cap="none" normalizeH="0" baseline="0">
                          <a:ln>
                            <a:noFill/>
                          </a:ln>
                          <a:solidFill>
                            <a:schemeClr val="tx1"/>
                          </a:solidFill>
                          <a:effectLst/>
                          <a:latin typeface="Verdana" pitchFamily="-106" charset="0"/>
                        </a:rPr>
                        <a:t>1.4</a:t>
                      </a:r>
                    </a:p>
                  </a:txBody>
                  <a:tcPr marL="91445" marR="91445"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sz="800" b="0" i="0" u="none" strike="noStrike" cap="none" normalizeH="0" baseline="0">
                          <a:ln>
                            <a:noFill/>
                          </a:ln>
                          <a:solidFill>
                            <a:schemeClr val="tx1"/>
                          </a:solidFill>
                          <a:effectLst/>
                          <a:latin typeface="Verdana" pitchFamily="-106" charset="0"/>
                        </a:rPr>
                        <a:t>-1</a:t>
                      </a:r>
                    </a:p>
                  </a:txBody>
                  <a:tcPr marL="91445" marR="91445"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sz="800" b="0" i="0" u="none" strike="noStrike" cap="none" normalizeH="0" baseline="0">
                          <a:ln>
                            <a:noFill/>
                          </a:ln>
                          <a:solidFill>
                            <a:schemeClr val="bg1"/>
                          </a:solidFill>
                          <a:effectLst/>
                          <a:latin typeface="Verdana" pitchFamily="-106" charset="0"/>
                        </a:rPr>
                        <a:t>.3</a:t>
                      </a:r>
                    </a:p>
                  </a:txBody>
                  <a:tcPr marL="91445" marR="91445"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0000"/>
                    </a:solidFill>
                  </a:tcPr>
                </a:tc>
                <a:tc>
                  <a:txBody>
                    <a:body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sz="800" b="0" i="0" u="none" strike="noStrike" cap="none" normalizeH="0" baseline="0">
                          <a:ln>
                            <a:noFill/>
                          </a:ln>
                          <a:solidFill>
                            <a:schemeClr val="tx1"/>
                          </a:solidFill>
                          <a:effectLst/>
                          <a:latin typeface="Verdana" pitchFamily="-106" charset="0"/>
                        </a:rPr>
                        <a:t>1.4</a:t>
                      </a:r>
                    </a:p>
                  </a:txBody>
                  <a:tcPr marL="91445" marR="91445"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sz="800" b="0" i="0" u="none" strike="noStrike" cap="none" normalizeH="0" baseline="0">
                          <a:ln>
                            <a:noFill/>
                          </a:ln>
                          <a:solidFill>
                            <a:schemeClr val="tx1"/>
                          </a:solidFill>
                          <a:effectLst/>
                          <a:latin typeface="Verdana" pitchFamily="-106" charset="0"/>
                        </a:rPr>
                        <a:t>.5</a:t>
                      </a:r>
                    </a:p>
                  </a:txBody>
                  <a:tcPr marL="91445" marR="91445"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sz="800" b="0" i="0" u="none" strike="noStrike" cap="none" normalizeH="0" baseline="0">
                          <a:ln>
                            <a:noFill/>
                          </a:ln>
                          <a:solidFill>
                            <a:schemeClr val="tx1"/>
                          </a:solidFill>
                          <a:effectLst/>
                          <a:latin typeface="Verdana" pitchFamily="-106" charset="0"/>
                        </a:rPr>
                        <a:t>.7</a:t>
                      </a:r>
                    </a:p>
                  </a:txBody>
                  <a:tcPr marL="91445" marR="91445"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sz="800" b="0" i="0" u="none" strike="noStrike" cap="none" normalizeH="0" baseline="0">
                          <a:ln>
                            <a:noFill/>
                          </a:ln>
                          <a:solidFill>
                            <a:schemeClr val="tx1"/>
                          </a:solidFill>
                          <a:effectLst/>
                          <a:latin typeface="Verdana" pitchFamily="-106" charset="0"/>
                        </a:rPr>
                        <a:t>-.8</a:t>
                      </a:r>
                    </a:p>
                  </a:txBody>
                  <a:tcPr marL="91445" marR="91445" marT="42203" marB="4220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279889">
                <a:tc>
                  <a:txBody>
                    <a:body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sz="800" b="0" i="0" u="none" strike="noStrike" cap="none" normalizeH="0" baseline="0">
                          <a:ln>
                            <a:noFill/>
                          </a:ln>
                          <a:solidFill>
                            <a:schemeClr val="tx1"/>
                          </a:solidFill>
                          <a:effectLst/>
                          <a:latin typeface="Verdana" pitchFamily="-106" charset="0"/>
                        </a:rPr>
                        <a:t>.1</a:t>
                      </a:r>
                    </a:p>
                  </a:txBody>
                  <a:tcPr marL="91445" marR="91445" marT="42203" marB="4220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sz="800" b="0" i="0" u="none" strike="noStrike" cap="none" normalizeH="0" baseline="0">
                          <a:ln>
                            <a:noFill/>
                          </a:ln>
                          <a:solidFill>
                            <a:schemeClr val="tx1"/>
                          </a:solidFill>
                          <a:effectLst/>
                          <a:latin typeface="Verdana" pitchFamily="-106" charset="0"/>
                        </a:rPr>
                        <a:t>-.6</a:t>
                      </a:r>
                    </a:p>
                  </a:txBody>
                  <a:tcPr marL="91445" marR="91445"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sz="800" b="0" i="0" u="none" strike="noStrike" cap="none" normalizeH="0" baseline="0">
                          <a:ln>
                            <a:noFill/>
                          </a:ln>
                          <a:solidFill>
                            <a:schemeClr val="tx1"/>
                          </a:solidFill>
                          <a:effectLst/>
                          <a:latin typeface="Verdana" pitchFamily="-106" charset="0"/>
                        </a:rPr>
                        <a:t>.7</a:t>
                      </a:r>
                    </a:p>
                  </a:txBody>
                  <a:tcPr marL="91445" marR="91445"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sz="800" b="0" i="0" u="none" strike="noStrike" cap="none" normalizeH="0" baseline="0">
                          <a:ln>
                            <a:noFill/>
                          </a:ln>
                          <a:solidFill>
                            <a:schemeClr val="tx1"/>
                          </a:solidFill>
                          <a:effectLst/>
                          <a:latin typeface="Verdana" pitchFamily="-106" charset="0"/>
                        </a:rPr>
                        <a:t>.8</a:t>
                      </a:r>
                    </a:p>
                  </a:txBody>
                  <a:tcPr marL="91445" marR="91445"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sz="800" b="0" i="0" u="none" strike="noStrike" cap="none" normalizeH="0" baseline="0">
                          <a:ln>
                            <a:noFill/>
                          </a:ln>
                          <a:solidFill>
                            <a:schemeClr val="tx1"/>
                          </a:solidFill>
                          <a:effectLst/>
                          <a:latin typeface="Verdana" pitchFamily="-106" charset="0"/>
                        </a:rPr>
                        <a:t>.4</a:t>
                      </a:r>
                    </a:p>
                  </a:txBody>
                  <a:tcPr marL="91445" marR="91445"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sz="800" b="0" i="0" u="none" strike="noStrike" cap="none" normalizeH="0" baseline="0">
                          <a:ln>
                            <a:noFill/>
                          </a:ln>
                          <a:solidFill>
                            <a:schemeClr val="tx1"/>
                          </a:solidFill>
                          <a:effectLst/>
                          <a:latin typeface="Verdana" pitchFamily="-106" charset="0"/>
                        </a:rPr>
                        <a:t>-.3</a:t>
                      </a:r>
                    </a:p>
                  </a:txBody>
                  <a:tcPr marL="91445" marR="91445"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sz="800" b="0" i="0" u="none" strike="noStrike" cap="none" normalizeH="0" baseline="0">
                          <a:ln>
                            <a:noFill/>
                          </a:ln>
                          <a:solidFill>
                            <a:schemeClr val="tx1"/>
                          </a:solidFill>
                          <a:effectLst/>
                          <a:latin typeface="Verdana" pitchFamily="-106" charset="0"/>
                        </a:rPr>
                        <a:t>.9</a:t>
                      </a:r>
                    </a:p>
                  </a:txBody>
                  <a:tcPr marL="91445" marR="91445"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sz="800" b="0" i="0" u="none" strike="noStrike" cap="none" normalizeH="0" baseline="0">
                          <a:ln>
                            <a:noFill/>
                          </a:ln>
                          <a:solidFill>
                            <a:schemeClr val="bg1"/>
                          </a:solidFill>
                          <a:effectLst/>
                          <a:latin typeface="Verdana" pitchFamily="-106" charset="0"/>
                        </a:rPr>
                        <a:t>2.4</a:t>
                      </a:r>
                    </a:p>
                  </a:txBody>
                  <a:tcPr marL="91445" marR="91445"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0000"/>
                    </a:solidFill>
                  </a:tcPr>
                </a:tc>
                <a:tc>
                  <a:txBody>
                    <a:body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sz="800" b="0" i="0" u="none" strike="noStrike" cap="none" normalizeH="0" baseline="0">
                          <a:ln>
                            <a:noFill/>
                          </a:ln>
                          <a:solidFill>
                            <a:schemeClr val="tx1"/>
                          </a:solidFill>
                          <a:effectLst/>
                          <a:latin typeface="Verdana" pitchFamily="-106" charset="0"/>
                        </a:rPr>
                        <a:t>1.7</a:t>
                      </a:r>
                    </a:p>
                  </a:txBody>
                  <a:tcPr marL="91445" marR="91445"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sz="800" b="0" i="0" u="none" strike="noStrike" cap="none" normalizeH="0" baseline="0">
                          <a:ln>
                            <a:noFill/>
                          </a:ln>
                          <a:solidFill>
                            <a:schemeClr val="tx1"/>
                          </a:solidFill>
                          <a:effectLst/>
                          <a:latin typeface="Verdana" pitchFamily="-106" charset="0"/>
                        </a:rPr>
                        <a:t>.6</a:t>
                      </a:r>
                    </a:p>
                  </a:txBody>
                  <a:tcPr marL="91445" marR="91445"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sz="800" b="0" i="0" u="none" strike="noStrike" cap="none" normalizeH="0" baseline="0">
                          <a:ln>
                            <a:noFill/>
                          </a:ln>
                          <a:solidFill>
                            <a:schemeClr val="tx1"/>
                          </a:solidFill>
                          <a:effectLst/>
                          <a:latin typeface="Verdana" pitchFamily="-106" charset="0"/>
                        </a:rPr>
                        <a:t>-.4</a:t>
                      </a:r>
                    </a:p>
                  </a:txBody>
                  <a:tcPr marL="91445" marR="91445"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sz="800" b="0" i="0" u="none" strike="noStrike" cap="none" normalizeH="0" baseline="0">
                          <a:ln>
                            <a:noFill/>
                          </a:ln>
                          <a:solidFill>
                            <a:schemeClr val="tx1"/>
                          </a:solidFill>
                          <a:effectLst/>
                          <a:latin typeface="Verdana" pitchFamily="-106" charset="0"/>
                        </a:rPr>
                        <a:t>2.1</a:t>
                      </a:r>
                    </a:p>
                  </a:txBody>
                  <a:tcPr marL="91445" marR="91445" marT="42203" marB="4220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bl>
          </a:graphicData>
        </a:graphic>
      </p:graphicFrame>
      <p:sp>
        <p:nvSpPr>
          <p:cNvPr id="52407" name="Text Box 1206">
            <a:extLst>
              <a:ext uri="{FF2B5EF4-FFF2-40B4-BE49-F238E27FC236}">
                <a16:creationId xmlns:a16="http://schemas.microsoft.com/office/drawing/2014/main" id="{91FFD41E-629B-B8B8-FC62-17B7CB050A24}"/>
              </a:ext>
            </a:extLst>
          </p:cNvPr>
          <p:cNvSpPr txBox="1">
            <a:spLocks noChangeArrowheads="1"/>
          </p:cNvSpPr>
          <p:nvPr/>
        </p:nvSpPr>
        <p:spPr bwMode="auto">
          <a:xfrm>
            <a:off x="5971660" y="1577932"/>
            <a:ext cx="468923" cy="546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ＭＳ Ｐゴシック" panose="020B0600070205080204" pitchFamily="34" charset="-128"/>
              </a:defRPr>
            </a:lvl1pPr>
            <a:lvl2pPr marL="742950" indent="-285750">
              <a:defRPr sz="2400">
                <a:solidFill>
                  <a:schemeClr val="tx1"/>
                </a:solidFill>
                <a:latin typeface="Times" charset="0"/>
                <a:ea typeface="ＭＳ Ｐゴシック" panose="020B0600070205080204" pitchFamily="34" charset="-128"/>
              </a:defRPr>
            </a:lvl2pPr>
            <a:lvl3pPr marL="1143000" indent="-228600">
              <a:defRPr sz="2400">
                <a:solidFill>
                  <a:schemeClr val="tx1"/>
                </a:solidFill>
                <a:latin typeface="Times" charset="0"/>
                <a:ea typeface="ＭＳ Ｐゴシック" panose="020B0600070205080204" pitchFamily="34" charset="-128"/>
              </a:defRPr>
            </a:lvl3pPr>
            <a:lvl4pPr marL="1600200" indent="-228600">
              <a:defRPr sz="2400">
                <a:solidFill>
                  <a:schemeClr val="tx1"/>
                </a:solidFill>
                <a:latin typeface="Times" charset="0"/>
                <a:ea typeface="ＭＳ Ｐゴシック" panose="020B0600070205080204" pitchFamily="34" charset="-128"/>
              </a:defRPr>
            </a:lvl4pPr>
            <a:lvl5pPr marL="2057400" indent="-228600">
              <a:defRPr sz="2400">
                <a:solidFill>
                  <a:schemeClr val="tx1"/>
                </a:solidFill>
                <a:latin typeface="Times"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9pPr>
          </a:lstStyle>
          <a:p>
            <a:pPr rtl="1" eaLnBrk="1" hangingPunct="1">
              <a:spcBef>
                <a:spcPct val="50000"/>
              </a:spcBef>
              <a:buNone/>
            </a:pPr>
            <a:r>
              <a:rPr lang="en-US" altLang="en-US" sz="2954" dirty="0">
                <a:latin typeface="Arial" panose="020B0604020202020204" pitchFamily="34" charset="0"/>
                <a:cs typeface="Arial" panose="020B0604020202020204" pitchFamily="34" charset="0"/>
              </a:rPr>
              <a:t>~</a:t>
            </a:r>
          </a:p>
        </p:txBody>
      </p:sp>
      <p:sp>
        <p:nvSpPr>
          <p:cNvPr id="52408" name="Text Box 1207">
            <a:extLst>
              <a:ext uri="{FF2B5EF4-FFF2-40B4-BE49-F238E27FC236}">
                <a16:creationId xmlns:a16="http://schemas.microsoft.com/office/drawing/2014/main" id="{AEB383AD-F416-46E3-FC39-5EFCA50C1CA7}"/>
              </a:ext>
            </a:extLst>
          </p:cNvPr>
          <p:cNvSpPr txBox="1">
            <a:spLocks noChangeArrowheads="1"/>
          </p:cNvSpPr>
          <p:nvPr/>
        </p:nvSpPr>
        <p:spPr bwMode="auto">
          <a:xfrm>
            <a:off x="428109" y="3803850"/>
            <a:ext cx="468923" cy="546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ＭＳ Ｐゴシック" panose="020B0600070205080204" pitchFamily="34" charset="-128"/>
              </a:defRPr>
            </a:lvl1pPr>
            <a:lvl2pPr marL="742950" indent="-285750">
              <a:defRPr sz="2400">
                <a:solidFill>
                  <a:schemeClr val="tx1"/>
                </a:solidFill>
                <a:latin typeface="Times" charset="0"/>
                <a:ea typeface="ＭＳ Ｐゴシック" panose="020B0600070205080204" pitchFamily="34" charset="-128"/>
              </a:defRPr>
            </a:lvl2pPr>
            <a:lvl3pPr marL="1143000" indent="-228600">
              <a:defRPr sz="2400">
                <a:solidFill>
                  <a:schemeClr val="tx1"/>
                </a:solidFill>
                <a:latin typeface="Times" charset="0"/>
                <a:ea typeface="ＭＳ Ｐゴシック" panose="020B0600070205080204" pitchFamily="34" charset="-128"/>
              </a:defRPr>
            </a:lvl3pPr>
            <a:lvl4pPr marL="1600200" indent="-228600">
              <a:defRPr sz="2400">
                <a:solidFill>
                  <a:schemeClr val="tx1"/>
                </a:solidFill>
                <a:latin typeface="Times" charset="0"/>
                <a:ea typeface="ＭＳ Ｐゴシック" panose="020B0600070205080204" pitchFamily="34" charset="-128"/>
              </a:defRPr>
            </a:lvl4pPr>
            <a:lvl5pPr marL="2057400" indent="-228600">
              <a:defRPr sz="2400">
                <a:solidFill>
                  <a:schemeClr val="tx1"/>
                </a:solidFill>
                <a:latin typeface="Times"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9pPr>
          </a:lstStyle>
          <a:p>
            <a:pPr rtl="1" eaLnBrk="1" hangingPunct="1">
              <a:spcBef>
                <a:spcPct val="50000"/>
              </a:spcBef>
              <a:buNone/>
            </a:pPr>
            <a:r>
              <a:rPr lang="en-US" altLang="en-US" sz="2954" dirty="0">
                <a:latin typeface="Arial" panose="020B0604020202020204" pitchFamily="34" charset="0"/>
                <a:cs typeface="Arial" panose="020B0604020202020204" pitchFamily="34" charset="0"/>
              </a:rPr>
              <a:t>~</a:t>
            </a:r>
          </a:p>
        </p:txBody>
      </p:sp>
      <p:sp>
        <p:nvSpPr>
          <p:cNvPr id="52409" name="Text Box 1208">
            <a:extLst>
              <a:ext uri="{FF2B5EF4-FFF2-40B4-BE49-F238E27FC236}">
                <a16:creationId xmlns:a16="http://schemas.microsoft.com/office/drawing/2014/main" id="{48102E20-13B3-B45A-97BA-6F43545CFFB9}"/>
              </a:ext>
            </a:extLst>
          </p:cNvPr>
          <p:cNvSpPr txBox="1">
            <a:spLocks noChangeArrowheads="1"/>
          </p:cNvSpPr>
          <p:nvPr/>
        </p:nvSpPr>
        <p:spPr bwMode="auto">
          <a:xfrm rot="16200000">
            <a:off x="632588" y="3930716"/>
            <a:ext cx="763351" cy="376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charset="0"/>
                <a:ea typeface="ＭＳ Ｐゴシック" panose="020B0600070205080204" pitchFamily="34" charset="-128"/>
              </a:defRPr>
            </a:lvl1pPr>
            <a:lvl2pPr marL="742950" indent="-285750">
              <a:defRPr sz="2400">
                <a:solidFill>
                  <a:schemeClr val="tx1"/>
                </a:solidFill>
                <a:latin typeface="Times" charset="0"/>
                <a:ea typeface="ＭＳ Ｐゴシック" panose="020B0600070205080204" pitchFamily="34" charset="-128"/>
              </a:defRPr>
            </a:lvl2pPr>
            <a:lvl3pPr marL="1143000" indent="-228600">
              <a:defRPr sz="2400">
                <a:solidFill>
                  <a:schemeClr val="tx1"/>
                </a:solidFill>
                <a:latin typeface="Times" charset="0"/>
                <a:ea typeface="ＭＳ Ｐゴシック" panose="020B0600070205080204" pitchFamily="34" charset="-128"/>
              </a:defRPr>
            </a:lvl3pPr>
            <a:lvl4pPr marL="1600200" indent="-228600">
              <a:defRPr sz="2400">
                <a:solidFill>
                  <a:schemeClr val="tx1"/>
                </a:solidFill>
                <a:latin typeface="Times" charset="0"/>
                <a:ea typeface="ＭＳ Ｐゴシック" panose="020B0600070205080204" pitchFamily="34" charset="-128"/>
              </a:defRPr>
            </a:lvl4pPr>
            <a:lvl5pPr marL="2057400" indent="-228600">
              <a:defRPr sz="2400">
                <a:solidFill>
                  <a:schemeClr val="tx1"/>
                </a:solidFill>
                <a:latin typeface="Times"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9pPr>
          </a:lstStyle>
          <a:p>
            <a:pPr rtl="1" eaLnBrk="1" hangingPunct="1">
              <a:buNone/>
            </a:pPr>
            <a:r>
              <a:rPr lang="en-US" altLang="en-US" sz="1846" dirty="0">
                <a:latin typeface="Arial" panose="020B0604020202020204" pitchFamily="34" charset="0"/>
                <a:cs typeface="Arial" panose="020B0604020202020204" pitchFamily="34" charset="0"/>
              </a:rPr>
              <a:t>users</a:t>
            </a:r>
          </a:p>
        </p:txBody>
      </p:sp>
      <p:sp>
        <p:nvSpPr>
          <p:cNvPr id="52410" name="Text Box 1209">
            <a:extLst>
              <a:ext uri="{FF2B5EF4-FFF2-40B4-BE49-F238E27FC236}">
                <a16:creationId xmlns:a16="http://schemas.microsoft.com/office/drawing/2014/main" id="{E35E32C0-DC95-137D-1E51-6360A828A3EF}"/>
              </a:ext>
            </a:extLst>
          </p:cNvPr>
          <p:cNvSpPr txBox="1">
            <a:spLocks noChangeArrowheads="1"/>
          </p:cNvSpPr>
          <p:nvPr/>
        </p:nvSpPr>
        <p:spPr bwMode="auto">
          <a:xfrm>
            <a:off x="5504202" y="3140032"/>
            <a:ext cx="960520" cy="376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charset="0"/>
                <a:ea typeface="ＭＳ Ｐゴシック" panose="020B0600070205080204" pitchFamily="34" charset="-128"/>
              </a:defRPr>
            </a:lvl1pPr>
            <a:lvl2pPr marL="742950" indent="-285750">
              <a:defRPr sz="2400">
                <a:solidFill>
                  <a:schemeClr val="tx1"/>
                </a:solidFill>
                <a:latin typeface="Times" charset="0"/>
                <a:ea typeface="ＭＳ Ｐゴシック" panose="020B0600070205080204" pitchFamily="34" charset="-128"/>
              </a:defRPr>
            </a:lvl2pPr>
            <a:lvl3pPr marL="1143000" indent="-228600">
              <a:defRPr sz="2400">
                <a:solidFill>
                  <a:schemeClr val="tx1"/>
                </a:solidFill>
                <a:latin typeface="Times" charset="0"/>
                <a:ea typeface="ＭＳ Ｐゴシック" panose="020B0600070205080204" pitchFamily="34" charset="-128"/>
              </a:defRPr>
            </a:lvl3pPr>
            <a:lvl4pPr marL="1600200" indent="-228600">
              <a:defRPr sz="2400">
                <a:solidFill>
                  <a:schemeClr val="tx1"/>
                </a:solidFill>
                <a:latin typeface="Times" charset="0"/>
                <a:ea typeface="ＭＳ Ｐゴシック" panose="020B0600070205080204" pitchFamily="34" charset="-128"/>
              </a:defRPr>
            </a:lvl4pPr>
            <a:lvl5pPr marL="2057400" indent="-228600">
              <a:defRPr sz="2400">
                <a:solidFill>
                  <a:schemeClr val="tx1"/>
                </a:solidFill>
                <a:latin typeface="Times"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9pPr>
          </a:lstStyle>
          <a:p>
            <a:pPr rtl="1" eaLnBrk="1" hangingPunct="1">
              <a:buNone/>
            </a:pPr>
            <a:r>
              <a:rPr lang="en-US" altLang="en-US" sz="1846" dirty="0">
                <a:latin typeface="Arial" panose="020B0604020202020204" pitchFamily="34" charset="0"/>
                <a:cs typeface="Arial" panose="020B0604020202020204" pitchFamily="34" charset="0"/>
              </a:rPr>
              <a:t>content</a:t>
            </a:r>
          </a:p>
        </p:txBody>
      </p:sp>
      <p:sp>
        <p:nvSpPr>
          <p:cNvPr id="52411" name="Text Box 1211">
            <a:extLst>
              <a:ext uri="{FF2B5EF4-FFF2-40B4-BE49-F238E27FC236}">
                <a16:creationId xmlns:a16="http://schemas.microsoft.com/office/drawing/2014/main" id="{47D1AD68-96F9-51A5-F8FE-11C3BAC1A625}"/>
              </a:ext>
            </a:extLst>
          </p:cNvPr>
          <p:cNvSpPr txBox="1">
            <a:spLocks noChangeArrowheads="1"/>
          </p:cNvSpPr>
          <p:nvPr/>
        </p:nvSpPr>
        <p:spPr bwMode="auto">
          <a:xfrm>
            <a:off x="3981668" y="726543"/>
            <a:ext cx="960520" cy="376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charset="0"/>
                <a:ea typeface="ＭＳ Ｐゴシック" panose="020B0600070205080204" pitchFamily="34" charset="-128"/>
              </a:defRPr>
            </a:lvl1pPr>
            <a:lvl2pPr marL="742950" indent="-285750">
              <a:defRPr sz="2400">
                <a:solidFill>
                  <a:schemeClr val="tx1"/>
                </a:solidFill>
                <a:latin typeface="Times" charset="0"/>
                <a:ea typeface="ＭＳ Ｐゴシック" panose="020B0600070205080204" pitchFamily="34" charset="-128"/>
              </a:defRPr>
            </a:lvl2pPr>
            <a:lvl3pPr marL="1143000" indent="-228600">
              <a:defRPr sz="2400">
                <a:solidFill>
                  <a:schemeClr val="tx1"/>
                </a:solidFill>
                <a:latin typeface="Times" charset="0"/>
                <a:ea typeface="ＭＳ Ｐゴシック" panose="020B0600070205080204" pitchFamily="34" charset="-128"/>
              </a:defRPr>
            </a:lvl3pPr>
            <a:lvl4pPr marL="1600200" indent="-228600">
              <a:defRPr sz="2400">
                <a:solidFill>
                  <a:schemeClr val="tx1"/>
                </a:solidFill>
                <a:latin typeface="Times" charset="0"/>
                <a:ea typeface="ＭＳ Ｐゴシック" panose="020B0600070205080204" pitchFamily="34" charset="-128"/>
              </a:defRPr>
            </a:lvl4pPr>
            <a:lvl5pPr marL="2057400" indent="-228600">
              <a:defRPr sz="2400">
                <a:solidFill>
                  <a:schemeClr val="tx1"/>
                </a:solidFill>
                <a:latin typeface="Times"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9pPr>
          </a:lstStyle>
          <a:p>
            <a:pPr rtl="1" eaLnBrk="1" hangingPunct="1">
              <a:buNone/>
            </a:pPr>
            <a:r>
              <a:rPr lang="en-US" altLang="en-US" sz="1846" dirty="0">
                <a:latin typeface="Arial" panose="020B0604020202020204" pitchFamily="34" charset="0"/>
                <a:cs typeface="Arial" panose="020B0604020202020204" pitchFamily="34" charset="0"/>
              </a:rPr>
              <a:t>content</a:t>
            </a:r>
          </a:p>
        </p:txBody>
      </p:sp>
      <p:sp>
        <p:nvSpPr>
          <p:cNvPr id="52412" name="Text Box 1212">
            <a:extLst>
              <a:ext uri="{FF2B5EF4-FFF2-40B4-BE49-F238E27FC236}">
                <a16:creationId xmlns:a16="http://schemas.microsoft.com/office/drawing/2014/main" id="{A5A9A653-A5FA-100D-9E28-FFD4A52B8AEE}"/>
              </a:ext>
            </a:extLst>
          </p:cNvPr>
          <p:cNvSpPr txBox="1">
            <a:spLocks noChangeArrowheads="1"/>
          </p:cNvSpPr>
          <p:nvPr/>
        </p:nvSpPr>
        <p:spPr bwMode="auto">
          <a:xfrm>
            <a:off x="4038998" y="1418112"/>
            <a:ext cx="228600" cy="319639"/>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ＭＳ Ｐゴシック" panose="020B0600070205080204" pitchFamily="34" charset="-128"/>
              </a:defRPr>
            </a:lvl1pPr>
            <a:lvl2pPr marL="742950" indent="-285750">
              <a:defRPr sz="2400">
                <a:solidFill>
                  <a:schemeClr val="tx1"/>
                </a:solidFill>
                <a:latin typeface="Times" charset="0"/>
                <a:ea typeface="ＭＳ Ｐゴシック" panose="020B0600070205080204" pitchFamily="34" charset="-128"/>
              </a:defRPr>
            </a:lvl2pPr>
            <a:lvl3pPr marL="1143000" indent="-228600">
              <a:defRPr sz="2400">
                <a:solidFill>
                  <a:schemeClr val="tx1"/>
                </a:solidFill>
                <a:latin typeface="Times" charset="0"/>
                <a:ea typeface="ＭＳ Ｐゴシック" panose="020B0600070205080204" pitchFamily="34" charset="-128"/>
              </a:defRPr>
            </a:lvl3pPr>
            <a:lvl4pPr marL="1600200" indent="-228600">
              <a:defRPr sz="2400">
                <a:solidFill>
                  <a:schemeClr val="tx1"/>
                </a:solidFill>
                <a:latin typeface="Times" charset="0"/>
                <a:ea typeface="ＭＳ Ｐゴシック" panose="020B0600070205080204" pitchFamily="34" charset="-128"/>
              </a:defRPr>
            </a:lvl4pPr>
            <a:lvl5pPr marL="2057400" indent="-228600">
              <a:defRPr sz="2400">
                <a:solidFill>
                  <a:schemeClr val="tx1"/>
                </a:solidFill>
                <a:latin typeface="Times"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9pPr>
          </a:lstStyle>
          <a:p>
            <a:pPr algn="ctr" rtl="1" eaLnBrk="1" hangingPunct="1">
              <a:spcBef>
                <a:spcPct val="50000"/>
              </a:spcBef>
              <a:buNone/>
            </a:pPr>
            <a:r>
              <a:rPr lang="en-US" altLang="en-US" sz="1477" dirty="0">
                <a:solidFill>
                  <a:schemeClr val="bg1"/>
                </a:solidFill>
                <a:latin typeface="Arial" panose="020B0604020202020204" pitchFamily="34" charset="0"/>
                <a:cs typeface="Arial" panose="020B0604020202020204" pitchFamily="34" charset="0"/>
              </a:rPr>
              <a:t>?</a:t>
            </a:r>
          </a:p>
        </p:txBody>
      </p:sp>
      <p:sp>
        <p:nvSpPr>
          <p:cNvPr id="52415" name="TextBox 22">
            <a:extLst>
              <a:ext uri="{FF2B5EF4-FFF2-40B4-BE49-F238E27FC236}">
                <a16:creationId xmlns:a16="http://schemas.microsoft.com/office/drawing/2014/main" id="{28386AEF-3817-50C1-5DEC-3EB8B2C42AB5}"/>
              </a:ext>
            </a:extLst>
          </p:cNvPr>
          <p:cNvSpPr txBox="1">
            <a:spLocks noChangeArrowheads="1"/>
          </p:cNvSpPr>
          <p:nvPr/>
        </p:nvSpPr>
        <p:spPr bwMode="auto">
          <a:xfrm>
            <a:off x="557245" y="1048696"/>
            <a:ext cx="1899138" cy="923330"/>
          </a:xfrm>
          <a:prstGeom prst="rect">
            <a:avLst/>
          </a:prstGeom>
          <a:solidFill>
            <a:schemeClr val="accent5"/>
          </a:solidFill>
        </p:spPr>
        <p:txBody>
          <a:bodyPr wrap="square" rtlCol="0">
            <a:spAutoFit/>
          </a:bodyPr>
          <a:lstStyle>
            <a:defPPr>
              <a:defRPr lang="en-US"/>
            </a:defPPr>
            <a:lvl1pPr marL="0" indent="0">
              <a:buNone/>
              <a:defRPr sz="1800">
                <a:latin typeface="Tahoma" panose="020B0604030504040204" pitchFamily="34" charset="0"/>
                <a:ea typeface="Tahoma" panose="020B0604030504040204" pitchFamily="34" charset="0"/>
                <a:cs typeface="Tahoma" panose="020B0604030504040204" pitchFamily="34" charset="0"/>
              </a:defRPr>
            </a:lvl1pPr>
          </a:lstStyle>
          <a:p>
            <a:r>
              <a:rPr lang="en-US" altLang="en-US" dirty="0"/>
              <a:t>Example with 3 latent factors (concepts)</a:t>
            </a:r>
          </a:p>
        </p:txBody>
      </p:sp>
      <p:sp>
        <p:nvSpPr>
          <p:cNvPr id="52416" name="TextBox 18">
            <a:extLst>
              <a:ext uri="{FF2B5EF4-FFF2-40B4-BE49-F238E27FC236}">
                <a16:creationId xmlns:a16="http://schemas.microsoft.com/office/drawing/2014/main" id="{03B7D867-90D5-77E6-7382-1251C36A79F0}"/>
              </a:ext>
            </a:extLst>
          </p:cNvPr>
          <p:cNvSpPr txBox="1">
            <a:spLocks noChangeArrowheads="1"/>
          </p:cNvSpPr>
          <p:nvPr/>
        </p:nvSpPr>
        <p:spPr bwMode="auto">
          <a:xfrm>
            <a:off x="346673" y="6105095"/>
            <a:ext cx="2254386" cy="338554"/>
          </a:xfrm>
          <a:prstGeom prst="rect">
            <a:avLst/>
          </a:prstGeom>
          <a:solidFill>
            <a:schemeClr val="accent5"/>
          </a:solidFill>
        </p:spPr>
        <p:txBody>
          <a:bodyPr wrap="square" rtlCol="0">
            <a:spAutoFit/>
          </a:bodyPr>
          <a:lstStyle>
            <a:defPPr>
              <a:defRPr lang="en-US"/>
            </a:defPPr>
            <a:lvl1pPr marL="0" indent="0">
              <a:buNone/>
              <a:defRPr sz="1800">
                <a:latin typeface="Tahoma" panose="020B0604030504040204" pitchFamily="34" charset="0"/>
                <a:ea typeface="Tahoma" panose="020B0604030504040204" pitchFamily="34" charset="0"/>
                <a:cs typeface="Tahoma" panose="020B0604030504040204" pitchFamily="34" charset="0"/>
              </a:defRPr>
            </a:lvl1pPr>
          </a:lstStyle>
          <a:p>
            <a:pPr marL="285750" indent="-285750">
              <a:buFont typeface="Arial" panose="020B0604020202020204" pitchFamily="34" charset="0"/>
              <a:buChar char="•"/>
            </a:pPr>
            <a:r>
              <a:rPr lang="en-US" altLang="en-US" sz="1600" dirty="0"/>
              <a:t>See ISL 12.3</a:t>
            </a:r>
          </a:p>
        </p:txBody>
      </p:sp>
      <p:pic>
        <p:nvPicPr>
          <p:cNvPr id="3" name="Picture 2" descr="A blue square with white letter&#10;&#10;Description automatically generated">
            <a:extLst>
              <a:ext uri="{FF2B5EF4-FFF2-40B4-BE49-F238E27FC236}">
                <a16:creationId xmlns:a16="http://schemas.microsoft.com/office/drawing/2014/main" id="{2866D613-CFA8-01EF-4CCC-FEDF342E2A4E}"/>
              </a:ext>
            </a:extLst>
          </p:cNvPr>
          <p:cNvPicPr>
            <a:picLocks noChangeAspect="1"/>
          </p:cNvPicPr>
          <p:nvPr/>
        </p:nvPicPr>
        <p:blipFill>
          <a:blip r:embed="rId3"/>
          <a:stretch>
            <a:fillRect/>
          </a:stretch>
        </p:blipFill>
        <p:spPr>
          <a:xfrm>
            <a:off x="2781352" y="3760410"/>
            <a:ext cx="403308" cy="395975"/>
          </a:xfrm>
          <a:prstGeom prst="rect">
            <a:avLst/>
          </a:prstGeom>
        </p:spPr>
      </p:pic>
      <p:sp>
        <p:nvSpPr>
          <p:cNvPr id="4" name="TextBox 3">
            <a:extLst>
              <a:ext uri="{FF2B5EF4-FFF2-40B4-BE49-F238E27FC236}">
                <a16:creationId xmlns:a16="http://schemas.microsoft.com/office/drawing/2014/main" id="{1330949F-0ACA-5C91-019F-08CF74CB124E}"/>
              </a:ext>
            </a:extLst>
          </p:cNvPr>
          <p:cNvSpPr txBox="1"/>
          <p:nvPr/>
        </p:nvSpPr>
        <p:spPr>
          <a:xfrm>
            <a:off x="2589643" y="3867648"/>
            <a:ext cx="235962" cy="215444"/>
          </a:xfrm>
          <a:prstGeom prst="rect">
            <a:avLst/>
          </a:prstGeom>
          <a:noFill/>
        </p:spPr>
        <p:txBody>
          <a:bodyPr wrap="none" rtlCol="0">
            <a:spAutoFit/>
          </a:bodyPr>
          <a:lstStyle/>
          <a:p>
            <a:pPr marL="0" indent="0" algn="l">
              <a:buNone/>
            </a:pPr>
            <a:r>
              <a:rPr lang="en-US" sz="800" dirty="0">
                <a:latin typeface="Tahoma" panose="020B0604030504040204" pitchFamily="34" charset="0"/>
                <a:ea typeface="Tahoma" panose="020B0604030504040204" pitchFamily="34" charset="0"/>
                <a:cs typeface="Tahoma" panose="020B0604030504040204" pitchFamily="34" charset="0"/>
              </a:rPr>
              <a:t>x</a:t>
            </a:r>
          </a:p>
        </p:txBody>
      </p:sp>
      <p:sp>
        <p:nvSpPr>
          <p:cNvPr id="5" name="TextBox 4">
            <a:extLst>
              <a:ext uri="{FF2B5EF4-FFF2-40B4-BE49-F238E27FC236}">
                <a16:creationId xmlns:a16="http://schemas.microsoft.com/office/drawing/2014/main" id="{84CFD755-8A80-5D48-7EC3-B5262F047D77}"/>
              </a:ext>
            </a:extLst>
          </p:cNvPr>
          <p:cNvSpPr txBox="1"/>
          <p:nvPr/>
        </p:nvSpPr>
        <p:spPr>
          <a:xfrm>
            <a:off x="3140407" y="3845977"/>
            <a:ext cx="235962" cy="215444"/>
          </a:xfrm>
          <a:prstGeom prst="rect">
            <a:avLst/>
          </a:prstGeom>
          <a:noFill/>
        </p:spPr>
        <p:txBody>
          <a:bodyPr wrap="none" rtlCol="0">
            <a:spAutoFit/>
          </a:bodyPr>
          <a:lstStyle/>
          <a:p>
            <a:pPr marL="0" indent="0" algn="l">
              <a:buNone/>
            </a:pPr>
            <a:r>
              <a:rPr lang="en-US" sz="800" dirty="0">
                <a:latin typeface="Tahoma" panose="020B0604030504040204" pitchFamily="34" charset="0"/>
                <a:ea typeface="Tahoma" panose="020B0604030504040204" pitchFamily="34" charset="0"/>
                <a:cs typeface="Tahoma" panose="020B0604030504040204" pitchFamily="34" charset="0"/>
              </a:rPr>
              <a:t>x</a:t>
            </a:r>
          </a:p>
        </p:txBody>
      </p:sp>
      <p:sp>
        <p:nvSpPr>
          <p:cNvPr id="6" name="TextBox 5">
            <a:extLst>
              <a:ext uri="{FF2B5EF4-FFF2-40B4-BE49-F238E27FC236}">
                <a16:creationId xmlns:a16="http://schemas.microsoft.com/office/drawing/2014/main" id="{EED3F795-48DB-96A7-A2AC-C5061F581B28}"/>
              </a:ext>
            </a:extLst>
          </p:cNvPr>
          <p:cNvSpPr txBox="1"/>
          <p:nvPr/>
        </p:nvSpPr>
        <p:spPr>
          <a:xfrm>
            <a:off x="6725593" y="946343"/>
            <a:ext cx="2063750" cy="600164"/>
          </a:xfrm>
          <a:prstGeom prst="rect">
            <a:avLst/>
          </a:prstGeom>
          <a:noFill/>
          <a:ln>
            <a:solidFill>
              <a:schemeClr val="accent1"/>
            </a:solidFill>
          </a:ln>
        </p:spPr>
        <p:txBody>
          <a:bodyPr wrap="square" rtlCol="0">
            <a:spAutoFit/>
          </a:bodyPr>
          <a:lstStyle/>
          <a:p>
            <a:pPr marL="0" indent="0" algn="l">
              <a:buNone/>
            </a:pPr>
            <a:r>
              <a:rPr lang="en-US" sz="1100" dirty="0">
                <a:latin typeface="Tahoma" panose="020B0604030504040204" pitchFamily="34" charset="0"/>
                <a:ea typeface="Tahoma" panose="020B0604030504040204" pitchFamily="34" charset="0"/>
                <a:cs typeface="Tahoma" panose="020B0604030504040204" pitchFamily="34" charset="0"/>
              </a:rPr>
              <a:t>SVD=singular value decomposition - works with sparse matrices</a:t>
            </a:r>
          </a:p>
        </p:txBody>
      </p:sp>
      <p:sp>
        <p:nvSpPr>
          <p:cNvPr id="2" name="TextBox 18">
            <a:extLst>
              <a:ext uri="{FF2B5EF4-FFF2-40B4-BE49-F238E27FC236}">
                <a16:creationId xmlns:a16="http://schemas.microsoft.com/office/drawing/2014/main" id="{1EBFF8CE-EACA-183B-F103-44B53B490A9D}"/>
              </a:ext>
            </a:extLst>
          </p:cNvPr>
          <p:cNvSpPr txBox="1">
            <a:spLocks noChangeArrowheads="1"/>
          </p:cNvSpPr>
          <p:nvPr/>
        </p:nvSpPr>
        <p:spPr bwMode="auto">
          <a:xfrm>
            <a:off x="3140407" y="4624246"/>
            <a:ext cx="5762949" cy="1914370"/>
          </a:xfrm>
          <a:prstGeom prst="rect">
            <a:avLst/>
          </a:prstGeom>
          <a:solidFill>
            <a:schemeClr val="accent5"/>
          </a:solidFill>
        </p:spPr>
        <p:txBody>
          <a:bodyPr wrap="square" rtlCol="0">
            <a:spAutoFit/>
          </a:bodyPr>
          <a:lstStyle>
            <a:defPPr>
              <a:defRPr lang="en-US"/>
            </a:defPPr>
            <a:lvl1pPr marL="0" indent="0">
              <a:buNone/>
              <a:defRPr sz="1800">
                <a:latin typeface="Tahoma" panose="020B0604030504040204" pitchFamily="34" charset="0"/>
                <a:ea typeface="Tahoma" panose="020B0604030504040204" pitchFamily="34" charset="0"/>
                <a:cs typeface="Tahoma" panose="020B0604030504040204" pitchFamily="34" charset="0"/>
              </a:defRPr>
            </a:lvl1pPr>
          </a:lstStyle>
          <a:p>
            <a:pPr marL="285750" indent="-285750">
              <a:buFont typeface="Arial" panose="020B0604020202020204" pitchFamily="34" charset="0"/>
              <a:buChar char="•"/>
            </a:pPr>
            <a:r>
              <a:rPr lang="en-US" sz="1600" dirty="0"/>
              <a:t>The ratings matrix is </a:t>
            </a:r>
            <a:r>
              <a:rPr lang="en-US" sz="1600" i="1" dirty="0"/>
              <a:t>decomposed</a:t>
            </a:r>
            <a:r>
              <a:rPr lang="en-US" sz="1600" dirty="0"/>
              <a:t> into smaller pieces – one for the users and one for the content</a:t>
            </a:r>
          </a:p>
          <a:p>
            <a:pPr marL="285750" indent="-285750">
              <a:buFont typeface="Arial" panose="020B0604020202020204" pitchFamily="34" charset="0"/>
              <a:buChar char="•"/>
            </a:pPr>
            <a:r>
              <a:rPr lang="en-US" sz="1600" dirty="0"/>
              <a:t>Multiplying them together reconstructs the original matrix, and fills in the holes (aka predictions!) </a:t>
            </a:r>
          </a:p>
          <a:p>
            <a:pPr marL="285750" indent="-285750">
              <a:buFont typeface="Arial" panose="020B0604020202020204" pitchFamily="34" charset="0"/>
              <a:buChar char="•"/>
            </a:pPr>
            <a:r>
              <a:rPr lang="en-US" sz="1600" dirty="0"/>
              <a:t>The users and the content are now described by latent factors – hidden traits that describe the characteristics of movies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24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24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bg/>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412" grpId="0" animBg="1"/>
      <p:bldP spid="52416" grpId="0" animBg="1"/>
      <p:bldP spid="2" grpId="0" build="p"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Text Box 2">
            <a:extLst>
              <a:ext uri="{FF2B5EF4-FFF2-40B4-BE49-F238E27FC236}">
                <a16:creationId xmlns:a16="http://schemas.microsoft.com/office/drawing/2014/main" id="{51D93AF5-2FA8-4142-2EE7-3EEA4CFBE3D3}"/>
              </a:ext>
            </a:extLst>
          </p:cNvPr>
          <p:cNvSpPr txBox="1">
            <a:spLocks noChangeArrowheads="1"/>
          </p:cNvSpPr>
          <p:nvPr/>
        </p:nvSpPr>
        <p:spPr bwMode="auto">
          <a:xfrm>
            <a:off x="1106366" y="3779228"/>
            <a:ext cx="284052" cy="433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charset="0"/>
                <a:ea typeface="ＭＳ Ｐゴシック" panose="020B0600070205080204" pitchFamily="34" charset="-128"/>
              </a:defRPr>
            </a:lvl1pPr>
            <a:lvl2pPr marL="742950" indent="-285750">
              <a:defRPr sz="2400">
                <a:solidFill>
                  <a:schemeClr val="tx1"/>
                </a:solidFill>
                <a:latin typeface="Times" charset="0"/>
                <a:ea typeface="ＭＳ Ｐゴシック" panose="020B0600070205080204" pitchFamily="34" charset="-128"/>
              </a:defRPr>
            </a:lvl2pPr>
            <a:lvl3pPr marL="1143000" indent="-228600">
              <a:defRPr sz="2400">
                <a:solidFill>
                  <a:schemeClr val="tx1"/>
                </a:solidFill>
                <a:latin typeface="Times" charset="0"/>
                <a:ea typeface="ＭＳ Ｐゴシック" panose="020B0600070205080204" pitchFamily="34" charset="-128"/>
              </a:defRPr>
            </a:lvl3pPr>
            <a:lvl4pPr marL="1600200" indent="-228600">
              <a:defRPr sz="2400">
                <a:solidFill>
                  <a:schemeClr val="tx1"/>
                </a:solidFill>
                <a:latin typeface="Times" charset="0"/>
                <a:ea typeface="ＭＳ Ｐゴシック" panose="020B0600070205080204" pitchFamily="34" charset="-128"/>
              </a:defRPr>
            </a:lvl4pPr>
            <a:lvl5pPr marL="2057400" indent="-228600">
              <a:defRPr sz="2400">
                <a:solidFill>
                  <a:schemeClr val="tx1"/>
                </a:solidFill>
                <a:latin typeface="Times"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9pPr>
          </a:lstStyle>
          <a:p>
            <a:endParaRPr lang="en-GB" altLang="en-US" sz="2215">
              <a:cs typeface="Arial" panose="020B0604020202020204" pitchFamily="34" charset="0"/>
            </a:endParaRPr>
          </a:p>
        </p:txBody>
      </p:sp>
      <p:sp>
        <p:nvSpPr>
          <p:cNvPr id="50205" name="Line 4">
            <a:extLst>
              <a:ext uri="{FF2B5EF4-FFF2-40B4-BE49-F238E27FC236}">
                <a16:creationId xmlns:a16="http://schemas.microsoft.com/office/drawing/2014/main" id="{3021DD22-833D-44F2-AEF7-20F2BA9F0E5A}"/>
              </a:ext>
            </a:extLst>
          </p:cNvPr>
          <p:cNvSpPr>
            <a:spLocks noChangeShapeType="1"/>
          </p:cNvSpPr>
          <p:nvPr/>
        </p:nvSpPr>
        <p:spPr bwMode="auto">
          <a:xfrm>
            <a:off x="1410938" y="3708887"/>
            <a:ext cx="6172289" cy="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sz="2954"/>
          </a:p>
        </p:txBody>
      </p:sp>
      <p:sp>
        <p:nvSpPr>
          <p:cNvPr id="50206" name="Text Box 5">
            <a:extLst>
              <a:ext uri="{FF2B5EF4-FFF2-40B4-BE49-F238E27FC236}">
                <a16:creationId xmlns:a16="http://schemas.microsoft.com/office/drawing/2014/main" id="{3C5B7B49-C2F0-F2E4-1915-2FD16559047F}"/>
              </a:ext>
            </a:extLst>
          </p:cNvPr>
          <p:cNvSpPr txBox="1">
            <a:spLocks noChangeArrowheads="1"/>
          </p:cNvSpPr>
          <p:nvPr/>
        </p:nvSpPr>
        <p:spPr bwMode="auto">
          <a:xfrm>
            <a:off x="328247" y="3329353"/>
            <a:ext cx="1363682" cy="859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ＭＳ Ｐゴシック" panose="020B0600070205080204" pitchFamily="34" charset="-128"/>
              </a:defRPr>
            </a:lvl1pPr>
            <a:lvl2pPr marL="742950" indent="-285750">
              <a:defRPr sz="2400">
                <a:solidFill>
                  <a:schemeClr val="tx1"/>
                </a:solidFill>
                <a:latin typeface="Times" charset="0"/>
                <a:ea typeface="ＭＳ Ｐゴシック" panose="020B0600070205080204" pitchFamily="34" charset="-128"/>
              </a:defRPr>
            </a:lvl2pPr>
            <a:lvl3pPr marL="1143000" indent="-228600">
              <a:defRPr sz="2400">
                <a:solidFill>
                  <a:schemeClr val="tx1"/>
                </a:solidFill>
                <a:latin typeface="Times" charset="0"/>
                <a:ea typeface="ＭＳ Ｐゴシック" panose="020B0600070205080204" pitchFamily="34" charset="-128"/>
              </a:defRPr>
            </a:lvl3pPr>
            <a:lvl4pPr marL="1600200" indent="-228600">
              <a:defRPr sz="2400">
                <a:solidFill>
                  <a:schemeClr val="tx1"/>
                </a:solidFill>
                <a:latin typeface="Times" charset="0"/>
                <a:ea typeface="ＭＳ Ｐゴシック" panose="020B0600070205080204" pitchFamily="34" charset="-128"/>
              </a:defRPr>
            </a:lvl4pPr>
            <a:lvl5pPr marL="2057400" indent="-228600">
              <a:defRPr sz="2400">
                <a:solidFill>
                  <a:schemeClr val="tx1"/>
                </a:solidFill>
                <a:latin typeface="Times"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9pPr>
          </a:lstStyle>
          <a:p>
            <a:pPr>
              <a:buNone/>
            </a:pPr>
            <a:r>
              <a:rPr lang="en-US" altLang="en-US" sz="1662" b="1" dirty="0">
                <a:latin typeface="Arial" panose="020B0604020202020204" pitchFamily="34" charset="0"/>
                <a:cs typeface="Arial" panose="020B0604020202020204" pitchFamily="34" charset="0"/>
              </a:rPr>
              <a:t>Geared towards females</a:t>
            </a:r>
          </a:p>
        </p:txBody>
      </p:sp>
      <p:sp>
        <p:nvSpPr>
          <p:cNvPr id="50207" name="Text Box 6">
            <a:extLst>
              <a:ext uri="{FF2B5EF4-FFF2-40B4-BE49-F238E27FC236}">
                <a16:creationId xmlns:a16="http://schemas.microsoft.com/office/drawing/2014/main" id="{02EC2556-7E64-820A-479D-121DA84C6A03}"/>
              </a:ext>
            </a:extLst>
          </p:cNvPr>
          <p:cNvSpPr txBox="1">
            <a:spLocks noChangeArrowheads="1"/>
          </p:cNvSpPr>
          <p:nvPr/>
        </p:nvSpPr>
        <p:spPr bwMode="auto">
          <a:xfrm>
            <a:off x="7429237" y="3295649"/>
            <a:ext cx="1355745" cy="859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ＭＳ Ｐゴシック" panose="020B0600070205080204" pitchFamily="34" charset="-128"/>
              </a:defRPr>
            </a:lvl1pPr>
            <a:lvl2pPr marL="742950" indent="-285750">
              <a:defRPr sz="2400">
                <a:solidFill>
                  <a:schemeClr val="tx1"/>
                </a:solidFill>
                <a:latin typeface="Times" charset="0"/>
                <a:ea typeface="ＭＳ Ｐゴシック" panose="020B0600070205080204" pitchFamily="34" charset="-128"/>
              </a:defRPr>
            </a:lvl2pPr>
            <a:lvl3pPr marL="1143000" indent="-228600">
              <a:defRPr sz="2400">
                <a:solidFill>
                  <a:schemeClr val="tx1"/>
                </a:solidFill>
                <a:latin typeface="Times" charset="0"/>
                <a:ea typeface="ＭＳ Ｐゴシック" panose="020B0600070205080204" pitchFamily="34" charset="-128"/>
              </a:defRPr>
            </a:lvl3pPr>
            <a:lvl4pPr marL="1600200" indent="-228600">
              <a:defRPr sz="2400">
                <a:solidFill>
                  <a:schemeClr val="tx1"/>
                </a:solidFill>
                <a:latin typeface="Times" charset="0"/>
                <a:ea typeface="ＭＳ Ｐゴシック" panose="020B0600070205080204" pitchFamily="34" charset="-128"/>
              </a:defRPr>
            </a:lvl4pPr>
            <a:lvl5pPr marL="2057400" indent="-228600">
              <a:defRPr sz="2400">
                <a:solidFill>
                  <a:schemeClr val="tx1"/>
                </a:solidFill>
                <a:latin typeface="Times"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9pPr>
          </a:lstStyle>
          <a:p>
            <a:pPr algn="ctr">
              <a:buNone/>
            </a:pPr>
            <a:r>
              <a:rPr lang="en-US" altLang="en-US" sz="1662" b="1" dirty="0">
                <a:latin typeface="Arial" panose="020B0604020202020204" pitchFamily="34" charset="0"/>
                <a:cs typeface="Arial" panose="020B0604020202020204" pitchFamily="34" charset="0"/>
              </a:rPr>
              <a:t>Geared towards males</a:t>
            </a:r>
          </a:p>
        </p:txBody>
      </p:sp>
      <p:sp>
        <p:nvSpPr>
          <p:cNvPr id="50202" name="Line 8">
            <a:extLst>
              <a:ext uri="{FF2B5EF4-FFF2-40B4-BE49-F238E27FC236}">
                <a16:creationId xmlns:a16="http://schemas.microsoft.com/office/drawing/2014/main" id="{BAAB5108-A20C-66F6-826C-199C6446B04A}"/>
              </a:ext>
            </a:extLst>
          </p:cNvPr>
          <p:cNvSpPr>
            <a:spLocks noChangeShapeType="1"/>
          </p:cNvSpPr>
          <p:nvPr/>
        </p:nvSpPr>
        <p:spPr bwMode="auto">
          <a:xfrm>
            <a:off x="4611838" y="1317381"/>
            <a:ext cx="0" cy="4642338"/>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sz="2954"/>
          </a:p>
        </p:txBody>
      </p:sp>
      <p:sp>
        <p:nvSpPr>
          <p:cNvPr id="50203" name="Text Box 9">
            <a:extLst>
              <a:ext uri="{FF2B5EF4-FFF2-40B4-BE49-F238E27FC236}">
                <a16:creationId xmlns:a16="http://schemas.microsoft.com/office/drawing/2014/main" id="{456F7E70-A4AA-B3BE-2B27-3CFD4CA7D10D}"/>
              </a:ext>
            </a:extLst>
          </p:cNvPr>
          <p:cNvSpPr txBox="1">
            <a:spLocks noChangeArrowheads="1"/>
          </p:cNvSpPr>
          <p:nvPr/>
        </p:nvSpPr>
        <p:spPr bwMode="auto">
          <a:xfrm>
            <a:off x="4104383" y="965689"/>
            <a:ext cx="943549" cy="3487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charset="0"/>
                <a:ea typeface="ＭＳ Ｐゴシック" panose="020B0600070205080204" pitchFamily="34" charset="-128"/>
              </a:defRPr>
            </a:lvl1pPr>
            <a:lvl2pPr marL="742950" indent="-285750">
              <a:defRPr sz="2400">
                <a:solidFill>
                  <a:schemeClr val="tx1"/>
                </a:solidFill>
                <a:latin typeface="Times" charset="0"/>
                <a:ea typeface="ＭＳ Ｐゴシック" panose="020B0600070205080204" pitchFamily="34" charset="-128"/>
              </a:defRPr>
            </a:lvl2pPr>
            <a:lvl3pPr marL="1143000" indent="-228600">
              <a:defRPr sz="2400">
                <a:solidFill>
                  <a:schemeClr val="tx1"/>
                </a:solidFill>
                <a:latin typeface="Times" charset="0"/>
                <a:ea typeface="ＭＳ Ｐゴシック" panose="020B0600070205080204" pitchFamily="34" charset="-128"/>
              </a:defRPr>
            </a:lvl3pPr>
            <a:lvl4pPr marL="1600200" indent="-228600">
              <a:defRPr sz="2400">
                <a:solidFill>
                  <a:schemeClr val="tx1"/>
                </a:solidFill>
                <a:latin typeface="Times" charset="0"/>
                <a:ea typeface="ＭＳ Ｐゴシック" panose="020B0600070205080204" pitchFamily="34" charset="-128"/>
              </a:defRPr>
            </a:lvl4pPr>
            <a:lvl5pPr marL="2057400" indent="-228600">
              <a:defRPr sz="2400">
                <a:solidFill>
                  <a:schemeClr val="tx1"/>
                </a:solidFill>
                <a:latin typeface="Times"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9pPr>
          </a:lstStyle>
          <a:p>
            <a:pPr>
              <a:buNone/>
            </a:pPr>
            <a:r>
              <a:rPr lang="en-US" altLang="en-US" sz="1662" b="1" dirty="0">
                <a:latin typeface="Arial" panose="020B0604020202020204" pitchFamily="34" charset="0"/>
                <a:cs typeface="Arial" panose="020B0604020202020204" pitchFamily="34" charset="0"/>
              </a:rPr>
              <a:t>serious</a:t>
            </a:r>
            <a:endParaRPr lang="en-US" altLang="en-US" sz="1662" dirty="0">
              <a:latin typeface="Arial" panose="020B0604020202020204" pitchFamily="34" charset="0"/>
              <a:cs typeface="Arial" panose="020B0604020202020204" pitchFamily="34" charset="0"/>
            </a:endParaRPr>
          </a:p>
        </p:txBody>
      </p:sp>
      <p:sp>
        <p:nvSpPr>
          <p:cNvPr id="50204" name="Text Box 10">
            <a:extLst>
              <a:ext uri="{FF2B5EF4-FFF2-40B4-BE49-F238E27FC236}">
                <a16:creationId xmlns:a16="http://schemas.microsoft.com/office/drawing/2014/main" id="{B45BCBD2-0A43-9BA7-9BE9-92370E6C185F}"/>
              </a:ext>
            </a:extLst>
          </p:cNvPr>
          <p:cNvSpPr txBox="1">
            <a:spLocks noChangeArrowheads="1"/>
          </p:cNvSpPr>
          <p:nvPr/>
        </p:nvSpPr>
        <p:spPr bwMode="auto">
          <a:xfrm>
            <a:off x="4067910" y="6030058"/>
            <a:ext cx="1037111" cy="3487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charset="0"/>
                <a:ea typeface="ＭＳ Ｐゴシック" panose="020B0600070205080204" pitchFamily="34" charset="-128"/>
              </a:defRPr>
            </a:lvl1pPr>
            <a:lvl2pPr marL="742950" indent="-285750">
              <a:defRPr sz="2400">
                <a:solidFill>
                  <a:schemeClr val="tx1"/>
                </a:solidFill>
                <a:latin typeface="Times" charset="0"/>
                <a:ea typeface="ＭＳ Ｐゴシック" panose="020B0600070205080204" pitchFamily="34" charset="-128"/>
              </a:defRPr>
            </a:lvl2pPr>
            <a:lvl3pPr marL="1143000" indent="-228600">
              <a:defRPr sz="2400">
                <a:solidFill>
                  <a:schemeClr val="tx1"/>
                </a:solidFill>
                <a:latin typeface="Times" charset="0"/>
                <a:ea typeface="ＭＳ Ｐゴシック" panose="020B0600070205080204" pitchFamily="34" charset="-128"/>
              </a:defRPr>
            </a:lvl3pPr>
            <a:lvl4pPr marL="1600200" indent="-228600">
              <a:defRPr sz="2400">
                <a:solidFill>
                  <a:schemeClr val="tx1"/>
                </a:solidFill>
                <a:latin typeface="Times" charset="0"/>
                <a:ea typeface="ＭＳ Ｐゴシック" panose="020B0600070205080204" pitchFamily="34" charset="-128"/>
              </a:defRPr>
            </a:lvl4pPr>
            <a:lvl5pPr marL="2057400" indent="-228600">
              <a:defRPr sz="2400">
                <a:solidFill>
                  <a:schemeClr val="tx1"/>
                </a:solidFill>
                <a:latin typeface="Times"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9pPr>
          </a:lstStyle>
          <a:p>
            <a:pPr>
              <a:buNone/>
            </a:pPr>
            <a:r>
              <a:rPr lang="en-US" altLang="en-US" sz="1662" b="1" dirty="0">
                <a:latin typeface="Arial" panose="020B0604020202020204" pitchFamily="34" charset="0"/>
                <a:cs typeface="Arial" panose="020B0604020202020204" pitchFamily="34" charset="0"/>
              </a:rPr>
              <a:t>escapist</a:t>
            </a:r>
          </a:p>
        </p:txBody>
      </p:sp>
      <p:sp>
        <p:nvSpPr>
          <p:cNvPr id="61451" name="Text Box 11">
            <a:extLst>
              <a:ext uri="{FF2B5EF4-FFF2-40B4-BE49-F238E27FC236}">
                <a16:creationId xmlns:a16="http://schemas.microsoft.com/office/drawing/2014/main" id="{666C60B0-1797-F91E-F6E8-6213CC50DD78}"/>
              </a:ext>
            </a:extLst>
          </p:cNvPr>
          <p:cNvSpPr txBox="1">
            <a:spLocks noChangeArrowheads="1"/>
          </p:cNvSpPr>
          <p:nvPr/>
        </p:nvSpPr>
        <p:spPr bwMode="auto">
          <a:xfrm>
            <a:off x="1116623" y="5156690"/>
            <a:ext cx="1799492" cy="6038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ＭＳ Ｐゴシック" panose="020B0600070205080204" pitchFamily="34" charset="-128"/>
              </a:defRPr>
            </a:lvl1pPr>
            <a:lvl2pPr marL="742950" indent="-285750">
              <a:defRPr sz="2400">
                <a:solidFill>
                  <a:schemeClr val="tx1"/>
                </a:solidFill>
                <a:latin typeface="Times" charset="0"/>
                <a:ea typeface="ＭＳ Ｐゴシック" panose="020B0600070205080204" pitchFamily="34" charset="-128"/>
              </a:defRPr>
            </a:lvl2pPr>
            <a:lvl3pPr marL="1143000" indent="-228600">
              <a:defRPr sz="2400">
                <a:solidFill>
                  <a:schemeClr val="tx1"/>
                </a:solidFill>
                <a:latin typeface="Times" charset="0"/>
                <a:ea typeface="ＭＳ Ｐゴシック" panose="020B0600070205080204" pitchFamily="34" charset="-128"/>
              </a:defRPr>
            </a:lvl3pPr>
            <a:lvl4pPr marL="1600200" indent="-228600">
              <a:defRPr sz="2400">
                <a:solidFill>
                  <a:schemeClr val="tx1"/>
                </a:solidFill>
                <a:latin typeface="Times" charset="0"/>
                <a:ea typeface="ＭＳ Ｐゴシック" panose="020B0600070205080204" pitchFamily="34" charset="-128"/>
              </a:defRPr>
            </a:lvl4pPr>
            <a:lvl5pPr marL="2057400" indent="-228600">
              <a:defRPr sz="2400">
                <a:solidFill>
                  <a:schemeClr val="tx1"/>
                </a:solidFill>
                <a:latin typeface="Times"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9pPr>
          </a:lstStyle>
          <a:p>
            <a:pPr algn="ctr">
              <a:buNone/>
            </a:pPr>
            <a:r>
              <a:rPr lang="en-US" altLang="en-US" sz="1662" dirty="0">
                <a:solidFill>
                  <a:schemeClr val="accent2"/>
                </a:solidFill>
                <a:latin typeface="Lucida Bright" panose="02040602050505020304" pitchFamily="18" charset="77"/>
                <a:cs typeface="Arial" panose="020B0604020202020204" pitchFamily="34" charset="0"/>
              </a:rPr>
              <a:t>The Princess Diaries</a:t>
            </a:r>
          </a:p>
        </p:txBody>
      </p:sp>
      <p:sp>
        <p:nvSpPr>
          <p:cNvPr id="61452" name="Text Box 12">
            <a:extLst>
              <a:ext uri="{FF2B5EF4-FFF2-40B4-BE49-F238E27FC236}">
                <a16:creationId xmlns:a16="http://schemas.microsoft.com/office/drawing/2014/main" id="{FA92D9B5-6D42-5AA1-C6F0-4980C902CB24}"/>
              </a:ext>
            </a:extLst>
          </p:cNvPr>
          <p:cNvSpPr txBox="1">
            <a:spLocks noChangeArrowheads="1"/>
          </p:cNvSpPr>
          <p:nvPr/>
        </p:nvSpPr>
        <p:spPr bwMode="auto">
          <a:xfrm>
            <a:off x="3048000" y="4273062"/>
            <a:ext cx="1767254" cy="348109"/>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ＭＳ Ｐゴシック" panose="020B0600070205080204" pitchFamily="34" charset="-128"/>
              </a:defRPr>
            </a:lvl1pPr>
            <a:lvl2pPr marL="742950" indent="-285750">
              <a:defRPr sz="2400">
                <a:solidFill>
                  <a:schemeClr val="tx1"/>
                </a:solidFill>
                <a:latin typeface="Times" charset="0"/>
                <a:ea typeface="ＭＳ Ｐゴシック" panose="020B0600070205080204" pitchFamily="34" charset="-128"/>
              </a:defRPr>
            </a:lvl2pPr>
            <a:lvl3pPr marL="1143000" indent="-228600">
              <a:defRPr sz="2400">
                <a:solidFill>
                  <a:schemeClr val="tx1"/>
                </a:solidFill>
                <a:latin typeface="Times" charset="0"/>
                <a:ea typeface="ＭＳ Ｐゴシック" panose="020B0600070205080204" pitchFamily="34" charset="-128"/>
              </a:defRPr>
            </a:lvl3pPr>
            <a:lvl4pPr marL="1600200" indent="-228600">
              <a:defRPr sz="2400">
                <a:solidFill>
                  <a:schemeClr val="tx1"/>
                </a:solidFill>
                <a:latin typeface="Times" charset="0"/>
                <a:ea typeface="ＭＳ Ｐゴシック" panose="020B0600070205080204" pitchFamily="34" charset="-128"/>
              </a:defRPr>
            </a:lvl4pPr>
            <a:lvl5pPr marL="2057400" indent="-228600">
              <a:defRPr sz="2400">
                <a:solidFill>
                  <a:schemeClr val="tx1"/>
                </a:solidFill>
                <a:latin typeface="Times"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9pPr>
          </a:lstStyle>
          <a:p>
            <a:pPr algn="ctr">
              <a:buNone/>
            </a:pPr>
            <a:r>
              <a:rPr lang="en-US" altLang="en-US" sz="1662" dirty="0">
                <a:solidFill>
                  <a:schemeClr val="accent2"/>
                </a:solidFill>
                <a:latin typeface="Lucida Bright" panose="02040602050505020304" pitchFamily="18" charset="77"/>
                <a:cs typeface="Arial" panose="020B0604020202020204" pitchFamily="34" charset="0"/>
              </a:rPr>
              <a:t>The Lion King</a:t>
            </a:r>
          </a:p>
        </p:txBody>
      </p:sp>
      <p:sp>
        <p:nvSpPr>
          <p:cNvPr id="61453" name="Text Box 13">
            <a:extLst>
              <a:ext uri="{FF2B5EF4-FFF2-40B4-BE49-F238E27FC236}">
                <a16:creationId xmlns:a16="http://schemas.microsoft.com/office/drawing/2014/main" id="{4FDAA91D-10CD-BD14-148B-5C3415EBD4DC}"/>
              </a:ext>
            </a:extLst>
          </p:cNvPr>
          <p:cNvSpPr txBox="1">
            <a:spLocks noChangeArrowheads="1"/>
          </p:cNvSpPr>
          <p:nvPr/>
        </p:nvSpPr>
        <p:spPr bwMode="auto">
          <a:xfrm>
            <a:off x="5678366" y="1387720"/>
            <a:ext cx="1462454" cy="348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ＭＳ Ｐゴシック" panose="020B0600070205080204" pitchFamily="34" charset="-128"/>
              </a:defRPr>
            </a:lvl1pPr>
            <a:lvl2pPr marL="742950" indent="-285750">
              <a:defRPr sz="2400">
                <a:solidFill>
                  <a:schemeClr val="tx1"/>
                </a:solidFill>
                <a:latin typeface="Times" charset="0"/>
                <a:ea typeface="ＭＳ Ｐゴシック" panose="020B0600070205080204" pitchFamily="34" charset="-128"/>
              </a:defRPr>
            </a:lvl2pPr>
            <a:lvl3pPr marL="1143000" indent="-228600">
              <a:defRPr sz="2400">
                <a:solidFill>
                  <a:schemeClr val="tx1"/>
                </a:solidFill>
                <a:latin typeface="Times" charset="0"/>
                <a:ea typeface="ＭＳ Ｐゴシック" panose="020B0600070205080204" pitchFamily="34" charset="-128"/>
              </a:defRPr>
            </a:lvl3pPr>
            <a:lvl4pPr marL="1600200" indent="-228600">
              <a:defRPr sz="2400">
                <a:solidFill>
                  <a:schemeClr val="tx1"/>
                </a:solidFill>
                <a:latin typeface="Times" charset="0"/>
                <a:ea typeface="ＭＳ Ｐゴシック" panose="020B0600070205080204" pitchFamily="34" charset="-128"/>
              </a:defRPr>
            </a:lvl4pPr>
            <a:lvl5pPr marL="2057400" indent="-228600">
              <a:defRPr sz="2400">
                <a:solidFill>
                  <a:schemeClr val="tx1"/>
                </a:solidFill>
                <a:latin typeface="Times"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9pPr>
          </a:lstStyle>
          <a:p>
            <a:pPr algn="ctr">
              <a:buNone/>
            </a:pPr>
            <a:r>
              <a:rPr lang="en-US" altLang="en-US" sz="1662" dirty="0">
                <a:solidFill>
                  <a:schemeClr val="accent2"/>
                </a:solidFill>
                <a:latin typeface="Lucida Bright" panose="02040602050505020304" pitchFamily="18" charset="77"/>
                <a:cs typeface="Arial" panose="020B0604020202020204" pitchFamily="34" charset="0"/>
              </a:rPr>
              <a:t>Braveheart</a:t>
            </a:r>
          </a:p>
        </p:txBody>
      </p:sp>
      <p:sp>
        <p:nvSpPr>
          <p:cNvPr id="61454" name="Text Box 14">
            <a:extLst>
              <a:ext uri="{FF2B5EF4-FFF2-40B4-BE49-F238E27FC236}">
                <a16:creationId xmlns:a16="http://schemas.microsoft.com/office/drawing/2014/main" id="{E1612048-C81F-2AE7-C250-E51CBA751511}"/>
              </a:ext>
            </a:extLst>
          </p:cNvPr>
          <p:cNvSpPr txBox="1">
            <a:spLocks noChangeArrowheads="1"/>
          </p:cNvSpPr>
          <p:nvPr/>
        </p:nvSpPr>
        <p:spPr bwMode="auto">
          <a:xfrm>
            <a:off x="5977304" y="2863362"/>
            <a:ext cx="1729154" cy="348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ＭＳ Ｐゴシック" panose="020B0600070205080204" pitchFamily="34" charset="-128"/>
              </a:defRPr>
            </a:lvl1pPr>
            <a:lvl2pPr marL="742950" indent="-285750">
              <a:defRPr sz="2400">
                <a:solidFill>
                  <a:schemeClr val="tx1"/>
                </a:solidFill>
                <a:latin typeface="Times" charset="0"/>
                <a:ea typeface="ＭＳ Ｐゴシック" panose="020B0600070205080204" pitchFamily="34" charset="-128"/>
              </a:defRPr>
            </a:lvl2pPr>
            <a:lvl3pPr marL="1143000" indent="-228600">
              <a:defRPr sz="2400">
                <a:solidFill>
                  <a:schemeClr val="tx1"/>
                </a:solidFill>
                <a:latin typeface="Times" charset="0"/>
                <a:ea typeface="ＭＳ Ｐゴシック" panose="020B0600070205080204" pitchFamily="34" charset="-128"/>
              </a:defRPr>
            </a:lvl3pPr>
            <a:lvl4pPr marL="1600200" indent="-228600">
              <a:defRPr sz="2400">
                <a:solidFill>
                  <a:schemeClr val="tx1"/>
                </a:solidFill>
                <a:latin typeface="Times" charset="0"/>
                <a:ea typeface="ＭＳ Ｐゴシック" panose="020B0600070205080204" pitchFamily="34" charset="-128"/>
              </a:defRPr>
            </a:lvl4pPr>
            <a:lvl5pPr marL="2057400" indent="-228600">
              <a:defRPr sz="2400">
                <a:solidFill>
                  <a:schemeClr val="tx1"/>
                </a:solidFill>
                <a:latin typeface="Times"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9pPr>
          </a:lstStyle>
          <a:p>
            <a:pPr algn="ctr">
              <a:buNone/>
            </a:pPr>
            <a:r>
              <a:rPr lang="en-US" altLang="en-US" sz="1662" dirty="0">
                <a:solidFill>
                  <a:schemeClr val="accent2"/>
                </a:solidFill>
                <a:latin typeface="Lucida Bright" panose="02040602050505020304" pitchFamily="18" charset="77"/>
                <a:cs typeface="Arial" panose="020B0604020202020204" pitchFamily="34" charset="0"/>
              </a:rPr>
              <a:t>Lethal Weapon</a:t>
            </a:r>
          </a:p>
        </p:txBody>
      </p:sp>
      <p:sp>
        <p:nvSpPr>
          <p:cNvPr id="61455" name="Text Box 15">
            <a:extLst>
              <a:ext uri="{FF2B5EF4-FFF2-40B4-BE49-F238E27FC236}">
                <a16:creationId xmlns:a16="http://schemas.microsoft.com/office/drawing/2014/main" id="{3C6F1A50-FF4B-82E2-A4F2-44CAFF4FE097}"/>
              </a:ext>
            </a:extLst>
          </p:cNvPr>
          <p:cNvSpPr txBox="1">
            <a:spLocks noChangeArrowheads="1"/>
          </p:cNvSpPr>
          <p:nvPr/>
        </p:nvSpPr>
        <p:spPr bwMode="auto">
          <a:xfrm>
            <a:off x="4572001" y="4976447"/>
            <a:ext cx="1749669" cy="6038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ＭＳ Ｐゴシック" panose="020B0600070205080204" pitchFamily="34" charset="-128"/>
              </a:defRPr>
            </a:lvl1pPr>
            <a:lvl2pPr marL="742950" indent="-285750">
              <a:defRPr sz="2400">
                <a:solidFill>
                  <a:schemeClr val="tx1"/>
                </a:solidFill>
                <a:latin typeface="Times" charset="0"/>
                <a:ea typeface="ＭＳ Ｐゴシック" panose="020B0600070205080204" pitchFamily="34" charset="-128"/>
              </a:defRPr>
            </a:lvl2pPr>
            <a:lvl3pPr marL="1143000" indent="-228600">
              <a:defRPr sz="2400">
                <a:solidFill>
                  <a:schemeClr val="tx1"/>
                </a:solidFill>
                <a:latin typeface="Times" charset="0"/>
                <a:ea typeface="ＭＳ Ｐゴシック" panose="020B0600070205080204" pitchFamily="34" charset="-128"/>
              </a:defRPr>
            </a:lvl3pPr>
            <a:lvl4pPr marL="1600200" indent="-228600">
              <a:defRPr sz="2400">
                <a:solidFill>
                  <a:schemeClr val="tx1"/>
                </a:solidFill>
                <a:latin typeface="Times" charset="0"/>
                <a:ea typeface="ＭＳ Ｐゴシック" panose="020B0600070205080204" pitchFamily="34" charset="-128"/>
              </a:defRPr>
            </a:lvl4pPr>
            <a:lvl5pPr marL="2057400" indent="-228600">
              <a:defRPr sz="2400">
                <a:solidFill>
                  <a:schemeClr val="tx1"/>
                </a:solidFill>
                <a:latin typeface="Times"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9pPr>
          </a:lstStyle>
          <a:p>
            <a:pPr algn="ctr">
              <a:buNone/>
            </a:pPr>
            <a:r>
              <a:rPr lang="en-US" altLang="en-US" sz="1662" dirty="0">
                <a:solidFill>
                  <a:schemeClr val="accent2"/>
                </a:solidFill>
                <a:latin typeface="Lucida Bright" panose="02040602050505020304" pitchFamily="18" charset="77"/>
                <a:cs typeface="Arial" panose="020B0604020202020204" pitchFamily="34" charset="0"/>
              </a:rPr>
              <a:t>Independence Day</a:t>
            </a:r>
          </a:p>
        </p:txBody>
      </p:sp>
      <p:sp>
        <p:nvSpPr>
          <p:cNvPr id="61456" name="Text Box 16">
            <a:extLst>
              <a:ext uri="{FF2B5EF4-FFF2-40B4-BE49-F238E27FC236}">
                <a16:creationId xmlns:a16="http://schemas.microsoft.com/office/drawing/2014/main" id="{57A6A226-515F-C9D2-19D8-1CC38076005F}"/>
              </a:ext>
            </a:extLst>
          </p:cNvPr>
          <p:cNvSpPr txBox="1">
            <a:spLocks noChangeArrowheads="1"/>
          </p:cNvSpPr>
          <p:nvPr/>
        </p:nvSpPr>
        <p:spPr bwMode="auto">
          <a:xfrm>
            <a:off x="3697166" y="1669074"/>
            <a:ext cx="1462454" cy="348109"/>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ＭＳ Ｐゴシック" panose="020B0600070205080204" pitchFamily="34" charset="-128"/>
              </a:defRPr>
            </a:lvl1pPr>
            <a:lvl2pPr marL="742950" indent="-285750">
              <a:defRPr sz="2400">
                <a:solidFill>
                  <a:schemeClr val="tx1"/>
                </a:solidFill>
                <a:latin typeface="Times" charset="0"/>
                <a:ea typeface="ＭＳ Ｐゴシック" panose="020B0600070205080204" pitchFamily="34" charset="-128"/>
              </a:defRPr>
            </a:lvl2pPr>
            <a:lvl3pPr marL="1143000" indent="-228600">
              <a:defRPr sz="2400">
                <a:solidFill>
                  <a:schemeClr val="tx1"/>
                </a:solidFill>
                <a:latin typeface="Times" charset="0"/>
                <a:ea typeface="ＭＳ Ｐゴシック" panose="020B0600070205080204" pitchFamily="34" charset="-128"/>
              </a:defRPr>
            </a:lvl3pPr>
            <a:lvl4pPr marL="1600200" indent="-228600">
              <a:defRPr sz="2400">
                <a:solidFill>
                  <a:schemeClr val="tx1"/>
                </a:solidFill>
                <a:latin typeface="Times" charset="0"/>
                <a:ea typeface="ＭＳ Ｐゴシック" panose="020B0600070205080204" pitchFamily="34" charset="-128"/>
              </a:defRPr>
            </a:lvl4pPr>
            <a:lvl5pPr marL="2057400" indent="-228600">
              <a:defRPr sz="2400">
                <a:solidFill>
                  <a:schemeClr val="tx1"/>
                </a:solidFill>
                <a:latin typeface="Times"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9pPr>
          </a:lstStyle>
          <a:p>
            <a:pPr algn="ctr">
              <a:buNone/>
            </a:pPr>
            <a:r>
              <a:rPr lang="en-US" altLang="en-US" sz="1662" dirty="0">
                <a:solidFill>
                  <a:schemeClr val="accent2"/>
                </a:solidFill>
                <a:latin typeface="Lucida Bright" panose="02040602050505020304" pitchFamily="18" charset="77"/>
                <a:cs typeface="Arial" panose="020B0604020202020204" pitchFamily="34" charset="0"/>
              </a:rPr>
              <a:t>Amadeus</a:t>
            </a:r>
          </a:p>
        </p:txBody>
      </p:sp>
      <p:sp>
        <p:nvSpPr>
          <p:cNvPr id="61457" name="Text Box 17">
            <a:extLst>
              <a:ext uri="{FF2B5EF4-FFF2-40B4-BE49-F238E27FC236}">
                <a16:creationId xmlns:a16="http://schemas.microsoft.com/office/drawing/2014/main" id="{31B7FCFB-51C4-5C06-99AE-BDFAB71C6FEC}"/>
              </a:ext>
            </a:extLst>
          </p:cNvPr>
          <p:cNvSpPr txBox="1">
            <a:spLocks noChangeArrowheads="1"/>
          </p:cNvSpPr>
          <p:nvPr/>
        </p:nvSpPr>
        <p:spPr bwMode="auto">
          <a:xfrm>
            <a:off x="1411166" y="1567962"/>
            <a:ext cx="1462454" cy="6038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ＭＳ Ｐゴシック" panose="020B0600070205080204" pitchFamily="34" charset="-128"/>
              </a:defRPr>
            </a:lvl1pPr>
            <a:lvl2pPr marL="742950" indent="-285750">
              <a:defRPr sz="2400">
                <a:solidFill>
                  <a:schemeClr val="tx1"/>
                </a:solidFill>
                <a:latin typeface="Times" charset="0"/>
                <a:ea typeface="ＭＳ Ｐゴシック" panose="020B0600070205080204" pitchFamily="34" charset="-128"/>
              </a:defRPr>
            </a:lvl2pPr>
            <a:lvl3pPr marL="1143000" indent="-228600">
              <a:defRPr sz="2400">
                <a:solidFill>
                  <a:schemeClr val="tx1"/>
                </a:solidFill>
                <a:latin typeface="Times" charset="0"/>
                <a:ea typeface="ＭＳ Ｐゴシック" panose="020B0600070205080204" pitchFamily="34" charset="-128"/>
              </a:defRPr>
            </a:lvl3pPr>
            <a:lvl4pPr marL="1600200" indent="-228600">
              <a:defRPr sz="2400">
                <a:solidFill>
                  <a:schemeClr val="tx1"/>
                </a:solidFill>
                <a:latin typeface="Times" charset="0"/>
                <a:ea typeface="ＭＳ Ｐゴシック" panose="020B0600070205080204" pitchFamily="34" charset="-128"/>
              </a:defRPr>
            </a:lvl4pPr>
            <a:lvl5pPr marL="2057400" indent="-228600">
              <a:defRPr sz="2400">
                <a:solidFill>
                  <a:schemeClr val="tx1"/>
                </a:solidFill>
                <a:latin typeface="Times"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9pPr>
          </a:lstStyle>
          <a:p>
            <a:pPr algn="ctr">
              <a:buNone/>
            </a:pPr>
            <a:r>
              <a:rPr lang="en-US" altLang="en-US" sz="1662" dirty="0">
                <a:solidFill>
                  <a:schemeClr val="accent2"/>
                </a:solidFill>
                <a:latin typeface="Lucida Bright" panose="02040602050505020304" pitchFamily="18" charset="77"/>
                <a:cs typeface="Arial" panose="020B0604020202020204" pitchFamily="34" charset="0"/>
              </a:rPr>
              <a:t>The Color Purple</a:t>
            </a:r>
          </a:p>
        </p:txBody>
      </p:sp>
      <p:sp>
        <p:nvSpPr>
          <p:cNvPr id="61458" name="Text Box 18">
            <a:extLst>
              <a:ext uri="{FF2B5EF4-FFF2-40B4-BE49-F238E27FC236}">
                <a16:creationId xmlns:a16="http://schemas.microsoft.com/office/drawing/2014/main" id="{7B656CC9-04F6-AD04-F680-3007457DFE55}"/>
              </a:ext>
            </a:extLst>
          </p:cNvPr>
          <p:cNvSpPr txBox="1">
            <a:spLocks noChangeArrowheads="1"/>
          </p:cNvSpPr>
          <p:nvPr/>
        </p:nvSpPr>
        <p:spPr bwMode="auto">
          <a:xfrm>
            <a:off x="6705600" y="5187462"/>
            <a:ext cx="1462454" cy="6038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ＭＳ Ｐゴシック" panose="020B0600070205080204" pitchFamily="34" charset="-128"/>
              </a:defRPr>
            </a:lvl1pPr>
            <a:lvl2pPr marL="742950" indent="-285750">
              <a:defRPr sz="2400">
                <a:solidFill>
                  <a:schemeClr val="tx1"/>
                </a:solidFill>
                <a:latin typeface="Times" charset="0"/>
                <a:ea typeface="ＭＳ Ｐゴシック" panose="020B0600070205080204" pitchFamily="34" charset="-128"/>
              </a:defRPr>
            </a:lvl2pPr>
            <a:lvl3pPr marL="1143000" indent="-228600">
              <a:defRPr sz="2400">
                <a:solidFill>
                  <a:schemeClr val="tx1"/>
                </a:solidFill>
                <a:latin typeface="Times" charset="0"/>
                <a:ea typeface="ＭＳ Ｐゴシック" panose="020B0600070205080204" pitchFamily="34" charset="-128"/>
              </a:defRPr>
            </a:lvl3pPr>
            <a:lvl4pPr marL="1600200" indent="-228600">
              <a:defRPr sz="2400">
                <a:solidFill>
                  <a:schemeClr val="tx1"/>
                </a:solidFill>
                <a:latin typeface="Times" charset="0"/>
                <a:ea typeface="ＭＳ Ｐゴシック" panose="020B0600070205080204" pitchFamily="34" charset="-128"/>
              </a:defRPr>
            </a:lvl4pPr>
            <a:lvl5pPr marL="2057400" indent="-228600">
              <a:defRPr sz="2400">
                <a:solidFill>
                  <a:schemeClr val="tx1"/>
                </a:solidFill>
                <a:latin typeface="Times"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9pPr>
          </a:lstStyle>
          <a:p>
            <a:pPr algn="ctr">
              <a:buNone/>
            </a:pPr>
            <a:r>
              <a:rPr lang="en-US" altLang="en-US" sz="1662" dirty="0">
                <a:solidFill>
                  <a:schemeClr val="accent2"/>
                </a:solidFill>
                <a:latin typeface="Lucida Bright" panose="02040602050505020304" pitchFamily="18" charset="77"/>
                <a:cs typeface="Arial" panose="020B0604020202020204" pitchFamily="34" charset="0"/>
              </a:rPr>
              <a:t>Dumb and Dumber</a:t>
            </a:r>
          </a:p>
        </p:txBody>
      </p:sp>
      <p:pic>
        <p:nvPicPr>
          <p:cNvPr id="61459" name="Picture 19" descr="girl-3-128x128">
            <a:extLst>
              <a:ext uri="{FF2B5EF4-FFF2-40B4-BE49-F238E27FC236}">
                <a16:creationId xmlns:a16="http://schemas.microsoft.com/office/drawing/2014/main" id="{98E13DE6-407A-6FC0-5F14-9F5B68B41D3F}"/>
              </a:ext>
            </a:extLst>
          </p:cNvPr>
          <p:cNvPicPr>
            <a:picLocks noChangeAspect="1" noChangeArrowheads="1"/>
          </p:cNvPicPr>
          <p:nvPr/>
        </p:nvPicPr>
        <p:blipFill>
          <a:blip r:embed="rId4">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2806212" y="1868366"/>
            <a:ext cx="575896" cy="530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60" name="Picture 20" descr="boy_icon">
            <a:extLst>
              <a:ext uri="{FF2B5EF4-FFF2-40B4-BE49-F238E27FC236}">
                <a16:creationId xmlns:a16="http://schemas.microsoft.com/office/drawing/2014/main" id="{82E04547-DCF9-CC2E-2337-031AADF8DE79}"/>
              </a:ext>
            </a:extLst>
          </p:cNvPr>
          <p:cNvPicPr>
            <a:picLocks noChangeAspect="1" noChangeArrowheads="1"/>
          </p:cNvPicPr>
          <p:nvPr/>
        </p:nvPicPr>
        <p:blipFill>
          <a:blip r:embed="rId5">
            <a:clrChange>
              <a:clrFrom>
                <a:srgbClr val="FEFEFC"/>
              </a:clrFrom>
              <a:clrTo>
                <a:srgbClr val="FEFEFC">
                  <a:alpha val="0"/>
                </a:srgbClr>
              </a:clrTo>
            </a:clrChange>
            <a:extLst>
              <a:ext uri="{28A0092B-C50C-407E-A947-70E740481C1C}">
                <a14:useLocalDpi xmlns:a14="http://schemas.microsoft.com/office/drawing/2010/main" val="0"/>
              </a:ext>
            </a:extLst>
          </a:blip>
          <a:srcRect/>
          <a:stretch>
            <a:fillRect/>
          </a:stretch>
        </p:blipFill>
        <p:spPr bwMode="auto">
          <a:xfrm>
            <a:off x="3084635" y="2794489"/>
            <a:ext cx="514350" cy="4747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61" name="Picture 21" descr="boy-icon">
            <a:extLst>
              <a:ext uri="{FF2B5EF4-FFF2-40B4-BE49-F238E27FC236}">
                <a16:creationId xmlns:a16="http://schemas.microsoft.com/office/drawing/2014/main" id="{A96746A7-5782-8F0E-C754-106720021B0D}"/>
              </a:ext>
            </a:extLst>
          </p:cNvPr>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l="9445" r="21249" b="1563"/>
          <a:stretch>
            <a:fillRect/>
          </a:stretch>
        </p:blipFill>
        <p:spPr bwMode="auto">
          <a:xfrm>
            <a:off x="6096000" y="4132384"/>
            <a:ext cx="669681" cy="703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62" name="Picture 22" descr="drew%20final">
            <a:extLst>
              <a:ext uri="{FF2B5EF4-FFF2-40B4-BE49-F238E27FC236}">
                <a16:creationId xmlns:a16="http://schemas.microsoft.com/office/drawing/2014/main" id="{F940424A-70BF-3F69-2BFE-AE2817E1E11C}"/>
              </a:ext>
            </a:extLst>
          </p:cNvPr>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l="20271" r="21230" b="278"/>
          <a:stretch>
            <a:fillRect/>
          </a:stretch>
        </p:blipFill>
        <p:spPr bwMode="auto">
          <a:xfrm>
            <a:off x="5029200" y="3991708"/>
            <a:ext cx="499697" cy="5627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63" name="Picture 23" descr="istockphoto_1239124_girl_icon_design">
            <a:extLst>
              <a:ext uri="{FF2B5EF4-FFF2-40B4-BE49-F238E27FC236}">
                <a16:creationId xmlns:a16="http://schemas.microsoft.com/office/drawing/2014/main" id="{87E31CF2-AE49-2F72-383D-B319AB5952D6}"/>
              </a:ext>
            </a:extLst>
          </p:cNvPr>
          <p:cNvPicPr>
            <a:picLocks noChangeAspect="1" noChangeArrowheads="1"/>
          </p:cNvPicPr>
          <p:nvPr/>
        </p:nvPicPr>
        <p:blipFill>
          <a:blip r:embed="rId8">
            <a:clrChange>
              <a:clrFrom>
                <a:srgbClr val="F39501"/>
              </a:clrFrom>
              <a:clrTo>
                <a:srgbClr val="F39501">
                  <a:alpha val="0"/>
                </a:srgbClr>
              </a:clrTo>
            </a:clrChange>
            <a:extLst>
              <a:ext uri="{28A0092B-C50C-407E-A947-70E740481C1C}">
                <a14:useLocalDpi xmlns:a14="http://schemas.microsoft.com/office/drawing/2010/main" val="0"/>
              </a:ext>
            </a:extLst>
          </a:blip>
          <a:srcRect/>
          <a:stretch>
            <a:fillRect/>
          </a:stretch>
        </p:blipFill>
        <p:spPr bwMode="auto">
          <a:xfrm>
            <a:off x="1940169" y="4160227"/>
            <a:ext cx="575897" cy="5627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64" name="Picture 24" descr="boy-1-128x128">
            <a:extLst>
              <a:ext uri="{FF2B5EF4-FFF2-40B4-BE49-F238E27FC236}">
                <a16:creationId xmlns:a16="http://schemas.microsoft.com/office/drawing/2014/main" id="{9A3CEB9C-54F4-DE91-DFB9-05885FDC5E12}"/>
              </a:ext>
            </a:extLst>
          </p:cNvPr>
          <p:cNvPicPr>
            <a:picLocks noChangeAspect="1" noChangeArrowheads="1"/>
          </p:cNvPicPr>
          <p:nvPr/>
        </p:nvPicPr>
        <p:blipFill>
          <a:blip r:embed="rId9">
            <a:clrChange>
              <a:clrFrom>
                <a:srgbClr val="000000"/>
              </a:clrFrom>
              <a:clrTo>
                <a:srgbClr val="000000">
                  <a:alpha val="0"/>
                </a:srgbClr>
              </a:clrTo>
            </a:clrChange>
            <a:extLst>
              <a:ext uri="{28A0092B-C50C-407E-A947-70E740481C1C}">
                <a14:useLocalDpi xmlns:a14="http://schemas.microsoft.com/office/drawing/2010/main" val="0"/>
              </a:ext>
            </a:extLst>
          </a:blip>
          <a:srcRect l="11812" r="14063" b="-563"/>
          <a:stretch>
            <a:fillRect/>
          </a:stretch>
        </p:blipFill>
        <p:spPr bwMode="auto">
          <a:xfrm>
            <a:off x="6553201" y="1881554"/>
            <a:ext cx="507023" cy="63451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61465" name="Text Box 25">
            <a:extLst>
              <a:ext uri="{FF2B5EF4-FFF2-40B4-BE49-F238E27FC236}">
                <a16:creationId xmlns:a16="http://schemas.microsoft.com/office/drawing/2014/main" id="{AE8C3E97-4C75-9B62-B81E-6334B67B5DB3}"/>
              </a:ext>
            </a:extLst>
          </p:cNvPr>
          <p:cNvSpPr txBox="1">
            <a:spLocks noChangeArrowheads="1"/>
          </p:cNvSpPr>
          <p:nvPr/>
        </p:nvSpPr>
        <p:spPr bwMode="auto">
          <a:xfrm>
            <a:off x="4426928" y="3286859"/>
            <a:ext cx="1462454" cy="348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ＭＳ Ｐゴシック" panose="020B0600070205080204" pitchFamily="34" charset="-128"/>
              </a:defRPr>
            </a:lvl1pPr>
            <a:lvl2pPr marL="742950" indent="-285750">
              <a:defRPr sz="2400">
                <a:solidFill>
                  <a:schemeClr val="tx1"/>
                </a:solidFill>
                <a:latin typeface="Times" charset="0"/>
                <a:ea typeface="ＭＳ Ｐゴシック" panose="020B0600070205080204" pitchFamily="34" charset="-128"/>
              </a:defRPr>
            </a:lvl2pPr>
            <a:lvl3pPr marL="1143000" indent="-228600">
              <a:defRPr sz="2400">
                <a:solidFill>
                  <a:schemeClr val="tx1"/>
                </a:solidFill>
                <a:latin typeface="Times" charset="0"/>
                <a:ea typeface="ＭＳ Ｐゴシック" panose="020B0600070205080204" pitchFamily="34" charset="-128"/>
              </a:defRPr>
            </a:lvl3pPr>
            <a:lvl4pPr marL="1600200" indent="-228600">
              <a:defRPr sz="2400">
                <a:solidFill>
                  <a:schemeClr val="tx1"/>
                </a:solidFill>
                <a:latin typeface="Times" charset="0"/>
                <a:ea typeface="ＭＳ Ｐゴシック" panose="020B0600070205080204" pitchFamily="34" charset="-128"/>
              </a:defRPr>
            </a:lvl4pPr>
            <a:lvl5pPr marL="2057400" indent="-228600">
              <a:defRPr sz="2400">
                <a:solidFill>
                  <a:schemeClr val="tx1"/>
                </a:solidFill>
                <a:latin typeface="Times"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9pPr>
          </a:lstStyle>
          <a:p>
            <a:pPr algn="ctr">
              <a:buNone/>
            </a:pPr>
            <a:r>
              <a:rPr lang="en-US" altLang="en-US" sz="1662" dirty="0">
                <a:solidFill>
                  <a:schemeClr val="accent2"/>
                </a:solidFill>
                <a:latin typeface="Lucida Bright" panose="02040602050505020304" pitchFamily="18" charset="77"/>
                <a:cs typeface="Arial" panose="020B0604020202020204" pitchFamily="34" charset="0"/>
              </a:rPr>
              <a:t>Ocean</a:t>
            </a:r>
            <a:r>
              <a:rPr lang="ja-JP" altLang="en-US" sz="1662">
                <a:solidFill>
                  <a:schemeClr val="accent2"/>
                </a:solidFill>
                <a:latin typeface="Lucida Bright" panose="02040602050505020304" pitchFamily="18" charset="77"/>
                <a:cs typeface="Arial" panose="020B0604020202020204" pitchFamily="34" charset="0"/>
              </a:rPr>
              <a:t>’</a:t>
            </a:r>
            <a:r>
              <a:rPr lang="en-US" altLang="ja-JP" sz="1662" dirty="0">
                <a:solidFill>
                  <a:schemeClr val="accent2"/>
                </a:solidFill>
                <a:latin typeface="Lucida Bright" panose="02040602050505020304" pitchFamily="18" charset="77"/>
                <a:cs typeface="Arial" panose="020B0604020202020204" pitchFamily="34" charset="0"/>
              </a:rPr>
              <a:t>s 11</a:t>
            </a:r>
            <a:endParaRPr lang="en-US" altLang="en-US" sz="1662" dirty="0">
              <a:solidFill>
                <a:schemeClr val="accent2"/>
              </a:solidFill>
              <a:latin typeface="Lucida Bright" panose="02040602050505020304" pitchFamily="18" charset="77"/>
              <a:cs typeface="Arial" panose="020B0604020202020204" pitchFamily="34" charset="0"/>
            </a:endParaRPr>
          </a:p>
        </p:txBody>
      </p:sp>
      <p:sp>
        <p:nvSpPr>
          <p:cNvPr id="61466" name="Text Box 26">
            <a:extLst>
              <a:ext uri="{FF2B5EF4-FFF2-40B4-BE49-F238E27FC236}">
                <a16:creationId xmlns:a16="http://schemas.microsoft.com/office/drawing/2014/main" id="{9D97BFC7-5048-27FF-8F75-2C80860527C2}"/>
              </a:ext>
            </a:extLst>
          </p:cNvPr>
          <p:cNvSpPr txBox="1">
            <a:spLocks noChangeArrowheads="1"/>
          </p:cNvSpPr>
          <p:nvPr/>
        </p:nvSpPr>
        <p:spPr bwMode="auto">
          <a:xfrm>
            <a:off x="1655885" y="2936631"/>
            <a:ext cx="1462454" cy="6038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ＭＳ Ｐゴシック" panose="020B0600070205080204" pitchFamily="34" charset="-128"/>
              </a:defRPr>
            </a:lvl1pPr>
            <a:lvl2pPr marL="742950" indent="-285750">
              <a:defRPr sz="2400">
                <a:solidFill>
                  <a:schemeClr val="tx1"/>
                </a:solidFill>
                <a:latin typeface="Times" charset="0"/>
                <a:ea typeface="ＭＳ Ｐゴシック" panose="020B0600070205080204" pitchFamily="34" charset="-128"/>
              </a:defRPr>
            </a:lvl2pPr>
            <a:lvl3pPr marL="1143000" indent="-228600">
              <a:defRPr sz="2400">
                <a:solidFill>
                  <a:schemeClr val="tx1"/>
                </a:solidFill>
                <a:latin typeface="Times" charset="0"/>
                <a:ea typeface="ＭＳ Ｐゴシック" panose="020B0600070205080204" pitchFamily="34" charset="-128"/>
              </a:defRPr>
            </a:lvl3pPr>
            <a:lvl4pPr marL="1600200" indent="-228600">
              <a:defRPr sz="2400">
                <a:solidFill>
                  <a:schemeClr val="tx1"/>
                </a:solidFill>
                <a:latin typeface="Times" charset="0"/>
                <a:ea typeface="ＭＳ Ｐゴシック" panose="020B0600070205080204" pitchFamily="34" charset="-128"/>
              </a:defRPr>
            </a:lvl4pPr>
            <a:lvl5pPr marL="2057400" indent="-228600">
              <a:defRPr sz="2400">
                <a:solidFill>
                  <a:schemeClr val="tx1"/>
                </a:solidFill>
                <a:latin typeface="Times"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9pPr>
          </a:lstStyle>
          <a:p>
            <a:pPr algn="ctr">
              <a:buNone/>
            </a:pPr>
            <a:r>
              <a:rPr lang="en-US" altLang="en-US" sz="1662" dirty="0">
                <a:solidFill>
                  <a:schemeClr val="accent2"/>
                </a:solidFill>
                <a:latin typeface="Lucida Bright" panose="02040602050505020304" pitchFamily="18" charset="77"/>
                <a:cs typeface="Arial" panose="020B0604020202020204" pitchFamily="34" charset="0"/>
              </a:rPr>
              <a:t>Sense and Sensibility</a:t>
            </a:r>
          </a:p>
        </p:txBody>
      </p:sp>
      <p:sp>
        <p:nvSpPr>
          <p:cNvPr id="50197" name="Rectangle 28">
            <a:extLst>
              <a:ext uri="{FF2B5EF4-FFF2-40B4-BE49-F238E27FC236}">
                <a16:creationId xmlns:a16="http://schemas.microsoft.com/office/drawing/2014/main" id="{BAEB1A8B-D068-008C-00BE-649E8E010BBB}"/>
              </a:ext>
            </a:extLst>
          </p:cNvPr>
          <p:cNvSpPr>
            <a:spLocks noChangeArrowheads="1"/>
          </p:cNvSpPr>
          <p:nvPr/>
        </p:nvSpPr>
        <p:spPr bwMode="auto">
          <a:xfrm>
            <a:off x="108438" y="263769"/>
            <a:ext cx="8229600" cy="586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defTabSz="947738">
              <a:defRPr sz="2400">
                <a:solidFill>
                  <a:schemeClr val="tx1"/>
                </a:solidFill>
                <a:latin typeface="Times" charset="0"/>
                <a:ea typeface="ＭＳ Ｐゴシック" panose="020B0600070205080204" pitchFamily="34" charset="-128"/>
              </a:defRPr>
            </a:lvl1pPr>
            <a:lvl2pPr marL="742950" indent="-285750" defTabSz="947738">
              <a:defRPr sz="2400">
                <a:solidFill>
                  <a:schemeClr val="tx1"/>
                </a:solidFill>
                <a:latin typeface="Times" charset="0"/>
                <a:ea typeface="ＭＳ Ｐゴシック" panose="020B0600070205080204" pitchFamily="34" charset="-128"/>
              </a:defRPr>
            </a:lvl2pPr>
            <a:lvl3pPr marL="1143000" indent="-228600" defTabSz="947738">
              <a:defRPr sz="2400">
                <a:solidFill>
                  <a:schemeClr val="tx1"/>
                </a:solidFill>
                <a:latin typeface="Times" charset="0"/>
                <a:ea typeface="ＭＳ Ｐゴシック" panose="020B0600070205080204" pitchFamily="34" charset="-128"/>
              </a:defRPr>
            </a:lvl3pPr>
            <a:lvl4pPr marL="1600200" indent="-228600" defTabSz="947738">
              <a:defRPr sz="2400">
                <a:solidFill>
                  <a:schemeClr val="tx1"/>
                </a:solidFill>
                <a:latin typeface="Times" charset="0"/>
                <a:ea typeface="ＭＳ Ｐゴシック" panose="020B0600070205080204" pitchFamily="34" charset="-128"/>
              </a:defRPr>
            </a:lvl4pPr>
            <a:lvl5pPr marL="2057400" indent="-228600" defTabSz="947738">
              <a:defRPr sz="2400">
                <a:solidFill>
                  <a:schemeClr val="tx1"/>
                </a:solidFill>
                <a:latin typeface="Times" charset="0"/>
                <a:ea typeface="ＭＳ Ｐゴシック" panose="020B0600070205080204" pitchFamily="34" charset="-128"/>
              </a:defRPr>
            </a:lvl5pPr>
            <a:lvl6pPr marL="2514600" indent="-228600" defTabSz="947738" eaLnBrk="0" fontAlgn="base" hangingPunct="0">
              <a:spcBef>
                <a:spcPct val="0"/>
              </a:spcBef>
              <a:spcAft>
                <a:spcPct val="0"/>
              </a:spcAft>
              <a:defRPr sz="2400">
                <a:solidFill>
                  <a:schemeClr val="tx1"/>
                </a:solidFill>
                <a:latin typeface="Times" charset="0"/>
                <a:ea typeface="ＭＳ Ｐゴシック" panose="020B0600070205080204" pitchFamily="34" charset="-128"/>
              </a:defRPr>
            </a:lvl6pPr>
            <a:lvl7pPr marL="2971800" indent="-228600" defTabSz="947738" eaLnBrk="0" fontAlgn="base" hangingPunct="0">
              <a:spcBef>
                <a:spcPct val="0"/>
              </a:spcBef>
              <a:spcAft>
                <a:spcPct val="0"/>
              </a:spcAft>
              <a:defRPr sz="2400">
                <a:solidFill>
                  <a:schemeClr val="tx1"/>
                </a:solidFill>
                <a:latin typeface="Times" charset="0"/>
                <a:ea typeface="ＭＳ Ｐゴシック" panose="020B0600070205080204" pitchFamily="34" charset="-128"/>
              </a:defRPr>
            </a:lvl7pPr>
            <a:lvl8pPr marL="3429000" indent="-228600" defTabSz="947738" eaLnBrk="0" fontAlgn="base" hangingPunct="0">
              <a:spcBef>
                <a:spcPct val="0"/>
              </a:spcBef>
              <a:spcAft>
                <a:spcPct val="0"/>
              </a:spcAft>
              <a:defRPr sz="2400">
                <a:solidFill>
                  <a:schemeClr val="tx1"/>
                </a:solidFill>
                <a:latin typeface="Times" charset="0"/>
                <a:ea typeface="ＭＳ Ｐゴシック" panose="020B0600070205080204" pitchFamily="34" charset="-128"/>
              </a:defRPr>
            </a:lvl8pPr>
            <a:lvl9pPr marL="3886200" indent="-228600" defTabSz="947738" eaLnBrk="0" fontAlgn="base" hangingPunct="0">
              <a:spcBef>
                <a:spcPct val="0"/>
              </a:spcBef>
              <a:spcAft>
                <a:spcPct val="0"/>
              </a:spcAft>
              <a:defRPr sz="2400">
                <a:solidFill>
                  <a:schemeClr val="tx1"/>
                </a:solidFill>
                <a:latin typeface="Times" charset="0"/>
                <a:ea typeface="ＭＳ Ｐゴシック" panose="020B0600070205080204" pitchFamily="34" charset="-128"/>
              </a:defRPr>
            </a:lvl9pPr>
          </a:lstStyle>
          <a:p>
            <a:pPr>
              <a:lnSpc>
                <a:spcPct val="105000"/>
              </a:lnSpc>
            </a:pPr>
            <a:endParaRPr lang="en-US" altLang="en-US" sz="1846" b="1">
              <a:solidFill>
                <a:schemeClr val="accent1"/>
              </a:solidFill>
            </a:endParaRPr>
          </a:p>
        </p:txBody>
      </p:sp>
      <p:sp>
        <p:nvSpPr>
          <p:cNvPr id="50198" name="Rectangle 29">
            <a:extLst>
              <a:ext uri="{FF2B5EF4-FFF2-40B4-BE49-F238E27FC236}">
                <a16:creationId xmlns:a16="http://schemas.microsoft.com/office/drawing/2014/main" id="{CC6B1220-0205-C4E1-E277-642750B7D313}"/>
              </a:ext>
            </a:extLst>
          </p:cNvPr>
          <p:cNvSpPr>
            <a:spLocks noGrp="1" noChangeArrowheads="1"/>
          </p:cNvSpPr>
          <p:nvPr>
            <p:ph type="title"/>
          </p:nvPr>
        </p:nvSpPr>
        <p:spPr>
          <a:xfrm>
            <a:off x="0" y="263769"/>
            <a:ext cx="8037635" cy="492369"/>
          </a:xfrm>
        </p:spPr>
        <p:txBody>
          <a:bodyPr/>
          <a:lstStyle/>
          <a:p>
            <a:r>
              <a:rPr lang="en-US" altLang="en-US" sz="2585" dirty="0">
                <a:ea typeface="ＭＳ Ｐゴシック" panose="020B0600070205080204" pitchFamily="34" charset="-128"/>
              </a:rPr>
              <a:t>Matrix Decomposition : Latent Factors</a:t>
            </a:r>
            <a:endParaRPr lang="en-GB" altLang="en-US" sz="2585" dirty="0">
              <a:ea typeface="ＭＳ Ｐゴシック" panose="020B0600070205080204" pitchFamily="34" charset="-128"/>
            </a:endParaRPr>
          </a:p>
        </p:txBody>
      </p:sp>
      <p:sp>
        <p:nvSpPr>
          <p:cNvPr id="50199" name="Slide Number Placeholder 30">
            <a:extLst>
              <a:ext uri="{FF2B5EF4-FFF2-40B4-BE49-F238E27FC236}">
                <a16:creationId xmlns:a16="http://schemas.microsoft.com/office/drawing/2014/main" id="{FD6D85DE-E4AD-DEEE-CA06-A2D77B912D99}"/>
              </a:ext>
            </a:extLst>
          </p:cNvPr>
          <p:cNvSpPr>
            <a:spLocks noGrp="1"/>
          </p:cNvSpPr>
          <p:nvPr>
            <p:ph type="sldNum" sz="quarter" idx="12"/>
          </p:nvPr>
        </p:nvSpPr>
        <p:spPr bwMode="auto">
          <a:xfrm>
            <a:off x="7099300" y="6400800"/>
            <a:ext cx="2063750" cy="304800"/>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tx1"/>
                </a:solidFill>
                <a:latin typeface="Times" charset="0"/>
                <a:ea typeface="ＭＳ Ｐゴシック" panose="020B0600070205080204" pitchFamily="34" charset="-128"/>
                <a:cs typeface="+mn-cs"/>
              </a:defRPr>
            </a:lvl1pPr>
            <a:lvl2pPr marL="457200" algn="l" rtl="0" eaLnBrk="0" fontAlgn="base" hangingPunct="0">
              <a:spcBef>
                <a:spcPct val="0"/>
              </a:spcBef>
              <a:spcAft>
                <a:spcPct val="0"/>
              </a:spcAft>
              <a:defRPr sz="2400" kern="1200">
                <a:solidFill>
                  <a:schemeClr val="tx1"/>
                </a:solidFill>
                <a:latin typeface="Times" charset="0"/>
                <a:ea typeface="ＭＳ Ｐゴシック" panose="020B0600070205080204" pitchFamily="34" charset="-128"/>
                <a:cs typeface="+mn-cs"/>
              </a:defRPr>
            </a:lvl2pPr>
            <a:lvl3pPr marL="914400" algn="l" rtl="0" eaLnBrk="0" fontAlgn="base" hangingPunct="0">
              <a:spcBef>
                <a:spcPct val="0"/>
              </a:spcBef>
              <a:spcAft>
                <a:spcPct val="0"/>
              </a:spcAft>
              <a:defRPr sz="2400" kern="1200">
                <a:solidFill>
                  <a:schemeClr val="tx1"/>
                </a:solidFill>
                <a:latin typeface="Times" charset="0"/>
                <a:ea typeface="ＭＳ Ｐゴシック" panose="020B0600070205080204" pitchFamily="34" charset="-128"/>
                <a:cs typeface="+mn-cs"/>
              </a:defRPr>
            </a:lvl3pPr>
            <a:lvl4pPr marL="1371600" algn="l" rtl="0" eaLnBrk="0" fontAlgn="base" hangingPunct="0">
              <a:spcBef>
                <a:spcPct val="0"/>
              </a:spcBef>
              <a:spcAft>
                <a:spcPct val="0"/>
              </a:spcAft>
              <a:defRPr sz="2400" kern="1200">
                <a:solidFill>
                  <a:schemeClr val="tx1"/>
                </a:solidFill>
                <a:latin typeface="Times" charset="0"/>
                <a:ea typeface="ＭＳ Ｐゴシック" panose="020B0600070205080204" pitchFamily="34" charset="-128"/>
                <a:cs typeface="+mn-cs"/>
              </a:defRPr>
            </a:lvl4pPr>
            <a:lvl5pPr marL="1828800" algn="l" rtl="0" eaLnBrk="0" fontAlgn="base" hangingPunct="0">
              <a:spcBef>
                <a:spcPct val="0"/>
              </a:spcBef>
              <a:spcAft>
                <a:spcPct val="0"/>
              </a:spcAft>
              <a:defRPr sz="2400" kern="1200">
                <a:solidFill>
                  <a:schemeClr val="tx1"/>
                </a:solidFill>
                <a:latin typeface="Times" charset="0"/>
                <a:ea typeface="ＭＳ Ｐゴシック" panose="020B0600070205080204" pitchFamily="34" charset="-128"/>
                <a:cs typeface="+mn-cs"/>
              </a:defRPr>
            </a:lvl5pPr>
            <a:lvl6pPr marL="2286000" algn="l" defTabSz="914400" rtl="0" eaLnBrk="1" latinLnBrk="0" hangingPunct="1">
              <a:defRPr sz="2400" kern="1200">
                <a:solidFill>
                  <a:schemeClr val="tx1"/>
                </a:solidFill>
                <a:latin typeface="Times" charset="0"/>
                <a:ea typeface="ＭＳ Ｐゴシック" panose="020B0600070205080204" pitchFamily="34" charset="-128"/>
                <a:cs typeface="+mn-cs"/>
              </a:defRPr>
            </a:lvl6pPr>
            <a:lvl7pPr marL="2743200" algn="l" defTabSz="914400" rtl="0" eaLnBrk="1" latinLnBrk="0" hangingPunct="1">
              <a:defRPr sz="2400" kern="1200">
                <a:solidFill>
                  <a:schemeClr val="tx1"/>
                </a:solidFill>
                <a:latin typeface="Times" charset="0"/>
                <a:ea typeface="ＭＳ Ｐゴシック" panose="020B0600070205080204" pitchFamily="34" charset="-128"/>
                <a:cs typeface="+mn-cs"/>
              </a:defRPr>
            </a:lvl7pPr>
            <a:lvl8pPr marL="3200400" algn="l" defTabSz="914400" rtl="0" eaLnBrk="1" latinLnBrk="0" hangingPunct="1">
              <a:defRPr sz="2400" kern="1200">
                <a:solidFill>
                  <a:schemeClr val="tx1"/>
                </a:solidFill>
                <a:latin typeface="Times" charset="0"/>
                <a:ea typeface="ＭＳ Ｐゴシック" panose="020B0600070205080204" pitchFamily="34" charset="-128"/>
                <a:cs typeface="+mn-cs"/>
              </a:defRPr>
            </a:lvl8pPr>
            <a:lvl9pPr marL="3657600" algn="l" defTabSz="914400" rtl="0" eaLnBrk="1" latinLnBrk="0" hangingPunct="1">
              <a:defRPr sz="2400" kern="1200">
                <a:solidFill>
                  <a:schemeClr val="tx1"/>
                </a:solidFill>
                <a:latin typeface="Times" charset="0"/>
                <a:ea typeface="ＭＳ Ｐゴシック" panose="020B0600070205080204" pitchFamily="34" charset="-128"/>
                <a:cs typeface="+mn-cs"/>
              </a:defRPr>
            </a:lvl9pPr>
          </a:lstStyle>
          <a:p>
            <a:pPr>
              <a:buNone/>
            </a:pPr>
            <a:fld id="{AC50A497-4585-6447-985C-E4DE72430331}" type="slidenum">
              <a:rPr lang="en-US" altLang="en-US" smtClean="0"/>
              <a:pPr>
                <a:buNone/>
              </a:pPr>
              <a:t>24</a:t>
            </a:fld>
            <a:endParaRPr lang="en-US" altLang="en-US" sz="1292" dirty="0"/>
          </a:p>
        </p:txBody>
      </p:sp>
      <p:pic>
        <p:nvPicPr>
          <p:cNvPr id="2050" name="Picture 2" descr="Cartoon Face Vector Art, Icons, and Graphics for Free Download">
            <a:extLst>
              <a:ext uri="{FF2B5EF4-FFF2-40B4-BE49-F238E27FC236}">
                <a16:creationId xmlns:a16="http://schemas.microsoft.com/office/drawing/2014/main" id="{CECDC904-3077-A095-4135-689F8B3C3E2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339741" y="2473081"/>
            <a:ext cx="639885" cy="639885"/>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61451"/>
                                        </p:tgtEl>
                                        <p:attrNameLst>
                                          <p:attrName>style.visibility</p:attrName>
                                        </p:attrNameLst>
                                      </p:cBhvr>
                                      <p:to>
                                        <p:strVal val="visible"/>
                                      </p:to>
                                    </p:set>
                                    <p:animEffect transition="in" filter="dissolve">
                                      <p:cBhvr>
                                        <p:cTn id="7" dur="500"/>
                                        <p:tgtEl>
                                          <p:spTgt spid="61451"/>
                                        </p:tgtEl>
                                      </p:cBhvr>
                                    </p:animEffect>
                                  </p:childTnLst>
                                </p:cTn>
                              </p:par>
                            </p:childTnLst>
                          </p:cTn>
                        </p:par>
                        <p:par>
                          <p:cTn id="8" fill="hold" nodeType="afterGroup">
                            <p:stCondLst>
                              <p:cond delay="500"/>
                            </p:stCondLst>
                            <p:childTnLst>
                              <p:par>
                                <p:cTn id="9" presetID="9" presetClass="entr" presetSubtype="0" fill="hold" nodeType="afterEffect">
                                  <p:stCondLst>
                                    <p:cond delay="0"/>
                                  </p:stCondLst>
                                  <p:childTnLst>
                                    <p:set>
                                      <p:cBhvr>
                                        <p:cTn id="10" dur="1" fill="hold">
                                          <p:stCondLst>
                                            <p:cond delay="0"/>
                                          </p:stCondLst>
                                        </p:cTn>
                                        <p:tgtEl>
                                          <p:spTgt spid="61466"/>
                                        </p:tgtEl>
                                        <p:attrNameLst>
                                          <p:attrName>style.visibility</p:attrName>
                                        </p:attrNameLst>
                                      </p:cBhvr>
                                      <p:to>
                                        <p:strVal val="visible"/>
                                      </p:to>
                                    </p:set>
                                    <p:animEffect transition="in" filter="dissolve">
                                      <p:cBhvr>
                                        <p:cTn id="11" dur="500"/>
                                        <p:tgtEl>
                                          <p:spTgt spid="61466"/>
                                        </p:tgtEl>
                                      </p:cBhvr>
                                    </p:animEffect>
                                  </p:childTnLst>
                                </p:cTn>
                              </p:par>
                            </p:childTnLst>
                          </p:cTn>
                        </p:par>
                        <p:par>
                          <p:cTn id="12" fill="hold" nodeType="afterGroup">
                            <p:stCondLst>
                              <p:cond delay="1000"/>
                            </p:stCondLst>
                            <p:childTnLst>
                              <p:par>
                                <p:cTn id="13" presetID="9" presetClass="entr" presetSubtype="0" fill="hold" nodeType="afterEffect">
                                  <p:stCondLst>
                                    <p:cond delay="0"/>
                                  </p:stCondLst>
                                  <p:childTnLst>
                                    <p:set>
                                      <p:cBhvr>
                                        <p:cTn id="14" dur="1" fill="hold">
                                          <p:stCondLst>
                                            <p:cond delay="0"/>
                                          </p:stCondLst>
                                        </p:cTn>
                                        <p:tgtEl>
                                          <p:spTgt spid="61452"/>
                                        </p:tgtEl>
                                        <p:attrNameLst>
                                          <p:attrName>style.visibility</p:attrName>
                                        </p:attrNameLst>
                                      </p:cBhvr>
                                      <p:to>
                                        <p:strVal val="visible"/>
                                      </p:to>
                                    </p:set>
                                    <p:animEffect transition="in" filter="dissolve">
                                      <p:cBhvr>
                                        <p:cTn id="15" dur="500"/>
                                        <p:tgtEl>
                                          <p:spTgt spid="61452"/>
                                        </p:tgtEl>
                                      </p:cBhvr>
                                    </p:animEffect>
                                  </p:childTnLst>
                                </p:cTn>
                              </p:par>
                            </p:childTnLst>
                          </p:cTn>
                        </p:par>
                        <p:par>
                          <p:cTn id="16" fill="hold" nodeType="afterGroup">
                            <p:stCondLst>
                              <p:cond delay="1500"/>
                            </p:stCondLst>
                            <p:childTnLst>
                              <p:par>
                                <p:cTn id="17" presetID="9" presetClass="entr" presetSubtype="0" fill="hold" nodeType="afterEffect">
                                  <p:stCondLst>
                                    <p:cond delay="0"/>
                                  </p:stCondLst>
                                  <p:childTnLst>
                                    <p:set>
                                      <p:cBhvr>
                                        <p:cTn id="18" dur="1" fill="hold">
                                          <p:stCondLst>
                                            <p:cond delay="0"/>
                                          </p:stCondLst>
                                        </p:cTn>
                                        <p:tgtEl>
                                          <p:spTgt spid="61453"/>
                                        </p:tgtEl>
                                        <p:attrNameLst>
                                          <p:attrName>style.visibility</p:attrName>
                                        </p:attrNameLst>
                                      </p:cBhvr>
                                      <p:to>
                                        <p:strVal val="visible"/>
                                      </p:to>
                                    </p:set>
                                    <p:animEffect transition="in" filter="dissolve">
                                      <p:cBhvr>
                                        <p:cTn id="19" dur="500"/>
                                        <p:tgtEl>
                                          <p:spTgt spid="61453"/>
                                        </p:tgtEl>
                                      </p:cBhvr>
                                    </p:animEffect>
                                  </p:childTnLst>
                                </p:cTn>
                              </p:par>
                            </p:childTnLst>
                          </p:cTn>
                        </p:par>
                        <p:par>
                          <p:cTn id="20" fill="hold" nodeType="afterGroup">
                            <p:stCondLst>
                              <p:cond delay="2000"/>
                            </p:stCondLst>
                            <p:childTnLst>
                              <p:par>
                                <p:cTn id="21" presetID="9" presetClass="entr" presetSubtype="0" fill="hold" nodeType="afterEffect">
                                  <p:stCondLst>
                                    <p:cond delay="0"/>
                                  </p:stCondLst>
                                  <p:childTnLst>
                                    <p:set>
                                      <p:cBhvr>
                                        <p:cTn id="22" dur="1" fill="hold">
                                          <p:stCondLst>
                                            <p:cond delay="0"/>
                                          </p:stCondLst>
                                        </p:cTn>
                                        <p:tgtEl>
                                          <p:spTgt spid="61454"/>
                                        </p:tgtEl>
                                        <p:attrNameLst>
                                          <p:attrName>style.visibility</p:attrName>
                                        </p:attrNameLst>
                                      </p:cBhvr>
                                      <p:to>
                                        <p:strVal val="visible"/>
                                      </p:to>
                                    </p:set>
                                    <p:animEffect transition="in" filter="dissolve">
                                      <p:cBhvr>
                                        <p:cTn id="23" dur="500"/>
                                        <p:tgtEl>
                                          <p:spTgt spid="61454"/>
                                        </p:tgtEl>
                                      </p:cBhvr>
                                    </p:animEffect>
                                  </p:childTnLst>
                                </p:cTn>
                              </p:par>
                            </p:childTnLst>
                          </p:cTn>
                        </p:par>
                        <p:par>
                          <p:cTn id="24" fill="hold" nodeType="afterGroup">
                            <p:stCondLst>
                              <p:cond delay="2500"/>
                            </p:stCondLst>
                            <p:childTnLst>
                              <p:par>
                                <p:cTn id="25" presetID="9" presetClass="entr" presetSubtype="0" fill="hold" nodeType="afterEffect">
                                  <p:stCondLst>
                                    <p:cond delay="0"/>
                                  </p:stCondLst>
                                  <p:childTnLst>
                                    <p:set>
                                      <p:cBhvr>
                                        <p:cTn id="26" dur="1" fill="hold">
                                          <p:stCondLst>
                                            <p:cond delay="0"/>
                                          </p:stCondLst>
                                        </p:cTn>
                                        <p:tgtEl>
                                          <p:spTgt spid="61455"/>
                                        </p:tgtEl>
                                        <p:attrNameLst>
                                          <p:attrName>style.visibility</p:attrName>
                                        </p:attrNameLst>
                                      </p:cBhvr>
                                      <p:to>
                                        <p:strVal val="visible"/>
                                      </p:to>
                                    </p:set>
                                    <p:animEffect transition="in" filter="dissolve">
                                      <p:cBhvr>
                                        <p:cTn id="27" dur="500"/>
                                        <p:tgtEl>
                                          <p:spTgt spid="61455"/>
                                        </p:tgtEl>
                                      </p:cBhvr>
                                    </p:animEffect>
                                  </p:childTnLst>
                                </p:cTn>
                              </p:par>
                            </p:childTnLst>
                          </p:cTn>
                        </p:par>
                        <p:par>
                          <p:cTn id="28" fill="hold" nodeType="afterGroup">
                            <p:stCondLst>
                              <p:cond delay="3000"/>
                            </p:stCondLst>
                            <p:childTnLst>
                              <p:par>
                                <p:cTn id="29" presetID="9" presetClass="entr" presetSubtype="0" fill="hold" nodeType="afterEffect">
                                  <p:stCondLst>
                                    <p:cond delay="0"/>
                                  </p:stCondLst>
                                  <p:childTnLst>
                                    <p:set>
                                      <p:cBhvr>
                                        <p:cTn id="30" dur="1" fill="hold">
                                          <p:stCondLst>
                                            <p:cond delay="0"/>
                                          </p:stCondLst>
                                        </p:cTn>
                                        <p:tgtEl>
                                          <p:spTgt spid="61456"/>
                                        </p:tgtEl>
                                        <p:attrNameLst>
                                          <p:attrName>style.visibility</p:attrName>
                                        </p:attrNameLst>
                                      </p:cBhvr>
                                      <p:to>
                                        <p:strVal val="visible"/>
                                      </p:to>
                                    </p:set>
                                    <p:animEffect transition="in" filter="dissolve">
                                      <p:cBhvr>
                                        <p:cTn id="31" dur="500"/>
                                        <p:tgtEl>
                                          <p:spTgt spid="61456"/>
                                        </p:tgtEl>
                                      </p:cBhvr>
                                    </p:animEffect>
                                  </p:childTnLst>
                                </p:cTn>
                              </p:par>
                            </p:childTnLst>
                          </p:cTn>
                        </p:par>
                        <p:par>
                          <p:cTn id="32" fill="hold" nodeType="afterGroup">
                            <p:stCondLst>
                              <p:cond delay="3500"/>
                            </p:stCondLst>
                            <p:childTnLst>
                              <p:par>
                                <p:cTn id="33" presetID="9" presetClass="entr" presetSubtype="0" fill="hold" nodeType="afterEffect">
                                  <p:stCondLst>
                                    <p:cond delay="0"/>
                                  </p:stCondLst>
                                  <p:childTnLst>
                                    <p:set>
                                      <p:cBhvr>
                                        <p:cTn id="34" dur="1" fill="hold">
                                          <p:stCondLst>
                                            <p:cond delay="0"/>
                                          </p:stCondLst>
                                        </p:cTn>
                                        <p:tgtEl>
                                          <p:spTgt spid="61457"/>
                                        </p:tgtEl>
                                        <p:attrNameLst>
                                          <p:attrName>style.visibility</p:attrName>
                                        </p:attrNameLst>
                                      </p:cBhvr>
                                      <p:to>
                                        <p:strVal val="visible"/>
                                      </p:to>
                                    </p:set>
                                    <p:animEffect transition="in" filter="dissolve">
                                      <p:cBhvr>
                                        <p:cTn id="35" dur="500"/>
                                        <p:tgtEl>
                                          <p:spTgt spid="61457"/>
                                        </p:tgtEl>
                                      </p:cBhvr>
                                    </p:animEffect>
                                  </p:childTnLst>
                                </p:cTn>
                              </p:par>
                            </p:childTnLst>
                          </p:cTn>
                        </p:par>
                        <p:par>
                          <p:cTn id="36" fill="hold" nodeType="afterGroup">
                            <p:stCondLst>
                              <p:cond delay="4000"/>
                            </p:stCondLst>
                            <p:childTnLst>
                              <p:par>
                                <p:cTn id="37" presetID="9" presetClass="entr" presetSubtype="0" fill="hold" nodeType="afterEffect">
                                  <p:stCondLst>
                                    <p:cond delay="0"/>
                                  </p:stCondLst>
                                  <p:childTnLst>
                                    <p:set>
                                      <p:cBhvr>
                                        <p:cTn id="38" dur="1" fill="hold">
                                          <p:stCondLst>
                                            <p:cond delay="0"/>
                                          </p:stCondLst>
                                        </p:cTn>
                                        <p:tgtEl>
                                          <p:spTgt spid="61458"/>
                                        </p:tgtEl>
                                        <p:attrNameLst>
                                          <p:attrName>style.visibility</p:attrName>
                                        </p:attrNameLst>
                                      </p:cBhvr>
                                      <p:to>
                                        <p:strVal val="visible"/>
                                      </p:to>
                                    </p:set>
                                    <p:animEffect transition="in" filter="dissolve">
                                      <p:cBhvr>
                                        <p:cTn id="39" dur="500"/>
                                        <p:tgtEl>
                                          <p:spTgt spid="61458"/>
                                        </p:tgtEl>
                                      </p:cBhvr>
                                    </p:animEffect>
                                  </p:childTnLst>
                                </p:cTn>
                              </p:par>
                            </p:childTnLst>
                          </p:cTn>
                        </p:par>
                        <p:par>
                          <p:cTn id="40" fill="hold" nodeType="afterGroup">
                            <p:stCondLst>
                              <p:cond delay="4500"/>
                            </p:stCondLst>
                            <p:childTnLst>
                              <p:par>
                                <p:cTn id="41" presetID="9" presetClass="entr" presetSubtype="0" fill="hold" nodeType="afterEffect">
                                  <p:stCondLst>
                                    <p:cond delay="0"/>
                                  </p:stCondLst>
                                  <p:childTnLst>
                                    <p:set>
                                      <p:cBhvr>
                                        <p:cTn id="42" dur="1" fill="hold">
                                          <p:stCondLst>
                                            <p:cond delay="0"/>
                                          </p:stCondLst>
                                        </p:cTn>
                                        <p:tgtEl>
                                          <p:spTgt spid="61465"/>
                                        </p:tgtEl>
                                        <p:attrNameLst>
                                          <p:attrName>style.visibility</p:attrName>
                                        </p:attrNameLst>
                                      </p:cBhvr>
                                      <p:to>
                                        <p:strVal val="visible"/>
                                      </p:to>
                                    </p:set>
                                    <p:animEffect transition="in" filter="dissolve">
                                      <p:cBhvr>
                                        <p:cTn id="43" dur="500"/>
                                        <p:tgtEl>
                                          <p:spTgt spid="61465"/>
                                        </p:tgtEl>
                                      </p:cBhvr>
                                    </p:animEffec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50207"/>
                                        </p:tgtEl>
                                        <p:attrNameLst>
                                          <p:attrName>style.visibility</p:attrName>
                                        </p:attrNameLst>
                                      </p:cBhvr>
                                      <p:to>
                                        <p:strVal val="visible"/>
                                      </p:to>
                                    </p:set>
                                  </p:childTnLst>
                                </p:cTn>
                              </p:par>
                              <p:par>
                                <p:cTn id="48" presetID="1" presetClass="entr" presetSubtype="0" fill="hold" grpId="0" nodeType="withEffect">
                                  <p:stCondLst>
                                    <p:cond delay="0"/>
                                  </p:stCondLst>
                                  <p:childTnLst>
                                    <p:set>
                                      <p:cBhvr>
                                        <p:cTn id="49" dur="1" fill="hold">
                                          <p:stCondLst>
                                            <p:cond delay="0"/>
                                          </p:stCondLst>
                                        </p:cTn>
                                        <p:tgtEl>
                                          <p:spTgt spid="50206"/>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grpId="0" nodeType="clickEffect">
                                  <p:stCondLst>
                                    <p:cond delay="0"/>
                                  </p:stCondLst>
                                  <p:childTnLst>
                                    <p:set>
                                      <p:cBhvr>
                                        <p:cTn id="53" dur="1" fill="hold">
                                          <p:stCondLst>
                                            <p:cond delay="0"/>
                                          </p:stCondLst>
                                        </p:cTn>
                                        <p:tgtEl>
                                          <p:spTgt spid="50203"/>
                                        </p:tgtEl>
                                        <p:attrNameLst>
                                          <p:attrName>style.visibility</p:attrName>
                                        </p:attrNameLst>
                                      </p:cBhvr>
                                      <p:to>
                                        <p:strVal val="visible"/>
                                      </p:to>
                                    </p:set>
                                  </p:childTnLst>
                                </p:cTn>
                              </p:par>
                              <p:par>
                                <p:cTn id="54" presetID="1" presetClass="entr" presetSubtype="0" fill="hold" grpId="0" nodeType="withEffect">
                                  <p:stCondLst>
                                    <p:cond delay="0"/>
                                  </p:stCondLst>
                                  <p:childTnLst>
                                    <p:set>
                                      <p:cBhvr>
                                        <p:cTn id="55" dur="1" fill="hold">
                                          <p:stCondLst>
                                            <p:cond delay="0"/>
                                          </p:stCondLst>
                                        </p:cTn>
                                        <p:tgtEl>
                                          <p:spTgt spid="50204"/>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9" presetClass="entr" presetSubtype="0" fill="hold" nodeType="clickEffect">
                                  <p:stCondLst>
                                    <p:cond delay="0"/>
                                  </p:stCondLst>
                                  <p:childTnLst>
                                    <p:set>
                                      <p:cBhvr>
                                        <p:cTn id="59" dur="1" fill="hold">
                                          <p:stCondLst>
                                            <p:cond delay="0"/>
                                          </p:stCondLst>
                                        </p:cTn>
                                        <p:tgtEl>
                                          <p:spTgt spid="61459"/>
                                        </p:tgtEl>
                                        <p:attrNameLst>
                                          <p:attrName>style.visibility</p:attrName>
                                        </p:attrNameLst>
                                      </p:cBhvr>
                                      <p:to>
                                        <p:strVal val="visible"/>
                                      </p:to>
                                    </p:set>
                                    <p:animEffect transition="in" filter="dissolve">
                                      <p:cBhvr>
                                        <p:cTn id="60" dur="500"/>
                                        <p:tgtEl>
                                          <p:spTgt spid="61459"/>
                                        </p:tgtEl>
                                      </p:cBhvr>
                                    </p:animEffect>
                                  </p:childTnLst>
                                </p:cTn>
                              </p:par>
                            </p:childTnLst>
                          </p:cTn>
                        </p:par>
                        <p:par>
                          <p:cTn id="61" fill="hold">
                            <p:stCondLst>
                              <p:cond delay="500"/>
                            </p:stCondLst>
                            <p:childTnLst>
                              <p:par>
                                <p:cTn id="62" presetID="9" presetClass="entr" presetSubtype="0" fill="hold" nodeType="afterEffect">
                                  <p:stCondLst>
                                    <p:cond delay="0"/>
                                  </p:stCondLst>
                                  <p:childTnLst>
                                    <p:set>
                                      <p:cBhvr>
                                        <p:cTn id="63" dur="1" fill="hold">
                                          <p:stCondLst>
                                            <p:cond delay="0"/>
                                          </p:stCondLst>
                                        </p:cTn>
                                        <p:tgtEl>
                                          <p:spTgt spid="61460"/>
                                        </p:tgtEl>
                                        <p:attrNameLst>
                                          <p:attrName>style.visibility</p:attrName>
                                        </p:attrNameLst>
                                      </p:cBhvr>
                                      <p:to>
                                        <p:strVal val="visible"/>
                                      </p:to>
                                    </p:set>
                                    <p:animEffect transition="in" filter="dissolve">
                                      <p:cBhvr>
                                        <p:cTn id="64" dur="500"/>
                                        <p:tgtEl>
                                          <p:spTgt spid="61460"/>
                                        </p:tgtEl>
                                      </p:cBhvr>
                                    </p:animEffect>
                                  </p:childTnLst>
                                </p:cTn>
                              </p:par>
                            </p:childTnLst>
                          </p:cTn>
                        </p:par>
                        <p:par>
                          <p:cTn id="65" fill="hold">
                            <p:stCondLst>
                              <p:cond delay="1000"/>
                            </p:stCondLst>
                            <p:childTnLst>
                              <p:par>
                                <p:cTn id="66" presetID="9" presetClass="entr" presetSubtype="0" fill="hold" nodeType="afterEffect">
                                  <p:stCondLst>
                                    <p:cond delay="0"/>
                                  </p:stCondLst>
                                  <p:childTnLst>
                                    <p:set>
                                      <p:cBhvr>
                                        <p:cTn id="67" dur="1" fill="hold">
                                          <p:stCondLst>
                                            <p:cond delay="0"/>
                                          </p:stCondLst>
                                        </p:cTn>
                                        <p:tgtEl>
                                          <p:spTgt spid="61463"/>
                                        </p:tgtEl>
                                        <p:attrNameLst>
                                          <p:attrName>style.visibility</p:attrName>
                                        </p:attrNameLst>
                                      </p:cBhvr>
                                      <p:to>
                                        <p:strVal val="visible"/>
                                      </p:to>
                                    </p:set>
                                    <p:animEffect transition="in" filter="dissolve">
                                      <p:cBhvr>
                                        <p:cTn id="68" dur="500"/>
                                        <p:tgtEl>
                                          <p:spTgt spid="61463"/>
                                        </p:tgtEl>
                                      </p:cBhvr>
                                    </p:animEffect>
                                  </p:childTnLst>
                                </p:cTn>
                              </p:par>
                            </p:childTnLst>
                          </p:cTn>
                        </p:par>
                        <p:par>
                          <p:cTn id="69" fill="hold">
                            <p:stCondLst>
                              <p:cond delay="1500"/>
                            </p:stCondLst>
                            <p:childTnLst>
                              <p:par>
                                <p:cTn id="70" presetID="9" presetClass="entr" presetSubtype="0" fill="hold" nodeType="afterEffect">
                                  <p:stCondLst>
                                    <p:cond delay="0"/>
                                  </p:stCondLst>
                                  <p:childTnLst>
                                    <p:set>
                                      <p:cBhvr>
                                        <p:cTn id="71" dur="1" fill="hold">
                                          <p:stCondLst>
                                            <p:cond delay="0"/>
                                          </p:stCondLst>
                                        </p:cTn>
                                        <p:tgtEl>
                                          <p:spTgt spid="61462"/>
                                        </p:tgtEl>
                                        <p:attrNameLst>
                                          <p:attrName>style.visibility</p:attrName>
                                        </p:attrNameLst>
                                      </p:cBhvr>
                                      <p:to>
                                        <p:strVal val="visible"/>
                                      </p:to>
                                    </p:set>
                                    <p:animEffect transition="in" filter="dissolve">
                                      <p:cBhvr>
                                        <p:cTn id="72" dur="500"/>
                                        <p:tgtEl>
                                          <p:spTgt spid="61462"/>
                                        </p:tgtEl>
                                      </p:cBhvr>
                                    </p:animEffect>
                                  </p:childTnLst>
                                </p:cTn>
                              </p:par>
                            </p:childTnLst>
                          </p:cTn>
                        </p:par>
                        <p:par>
                          <p:cTn id="73" fill="hold">
                            <p:stCondLst>
                              <p:cond delay="2000"/>
                            </p:stCondLst>
                            <p:childTnLst>
                              <p:par>
                                <p:cTn id="74" presetID="9" presetClass="entr" presetSubtype="0" fill="hold" nodeType="afterEffect">
                                  <p:stCondLst>
                                    <p:cond delay="0"/>
                                  </p:stCondLst>
                                  <p:childTnLst>
                                    <p:set>
                                      <p:cBhvr>
                                        <p:cTn id="75" dur="1" fill="hold">
                                          <p:stCondLst>
                                            <p:cond delay="0"/>
                                          </p:stCondLst>
                                        </p:cTn>
                                        <p:tgtEl>
                                          <p:spTgt spid="61464"/>
                                        </p:tgtEl>
                                        <p:attrNameLst>
                                          <p:attrName>style.visibility</p:attrName>
                                        </p:attrNameLst>
                                      </p:cBhvr>
                                      <p:to>
                                        <p:strVal val="visible"/>
                                      </p:to>
                                    </p:set>
                                    <p:animEffect transition="in" filter="dissolve">
                                      <p:cBhvr>
                                        <p:cTn id="76" dur="500"/>
                                        <p:tgtEl>
                                          <p:spTgt spid="61464"/>
                                        </p:tgtEl>
                                      </p:cBhvr>
                                    </p:animEffect>
                                  </p:childTnLst>
                                </p:cTn>
                              </p:par>
                            </p:childTnLst>
                          </p:cTn>
                        </p:par>
                        <p:par>
                          <p:cTn id="77" fill="hold">
                            <p:stCondLst>
                              <p:cond delay="2500"/>
                            </p:stCondLst>
                            <p:childTnLst>
                              <p:par>
                                <p:cTn id="78" presetID="9" presetClass="entr" presetSubtype="0" fill="hold" nodeType="afterEffect">
                                  <p:stCondLst>
                                    <p:cond delay="0"/>
                                  </p:stCondLst>
                                  <p:childTnLst>
                                    <p:set>
                                      <p:cBhvr>
                                        <p:cTn id="79" dur="1" fill="hold">
                                          <p:stCondLst>
                                            <p:cond delay="0"/>
                                          </p:stCondLst>
                                        </p:cTn>
                                        <p:tgtEl>
                                          <p:spTgt spid="61461"/>
                                        </p:tgtEl>
                                        <p:attrNameLst>
                                          <p:attrName>style.visibility</p:attrName>
                                        </p:attrNameLst>
                                      </p:cBhvr>
                                      <p:to>
                                        <p:strVal val="visible"/>
                                      </p:to>
                                    </p:set>
                                    <p:animEffect transition="in" filter="dissolve">
                                      <p:cBhvr>
                                        <p:cTn id="80" dur="500"/>
                                        <p:tgtEl>
                                          <p:spTgt spid="61461"/>
                                        </p:tgtEl>
                                      </p:cBhvr>
                                    </p:animEffect>
                                  </p:childTnLst>
                                </p:cTn>
                              </p:par>
                              <p:par>
                                <p:cTn id="81" presetID="1" presetClass="entr" presetSubtype="0" fill="hold" nodeType="withEffect">
                                  <p:stCondLst>
                                    <p:cond delay="0"/>
                                  </p:stCondLst>
                                  <p:childTnLst>
                                    <p:set>
                                      <p:cBhvr>
                                        <p:cTn id="82" dur="1" fill="hold">
                                          <p:stCondLst>
                                            <p:cond delay="0"/>
                                          </p:stCondLst>
                                        </p:cTn>
                                        <p:tgtEl>
                                          <p:spTgt spid="20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206" grpId="0"/>
      <p:bldP spid="50207" grpId="0"/>
      <p:bldP spid="50203" grpId="0"/>
      <p:bldP spid="50204" grpId="0"/>
      <p:bldP spid="61451" grpId="0" autoUpdateAnimBg="0"/>
      <p:bldP spid="61452" grpId="0" animBg="1" autoUpdateAnimBg="0"/>
      <p:bldP spid="61453" grpId="0" autoUpdateAnimBg="0"/>
      <p:bldP spid="61454" grpId="0" autoUpdateAnimBg="0"/>
      <p:bldP spid="61455" grpId="0" autoUpdateAnimBg="0"/>
      <p:bldP spid="61456" grpId="0" animBg="1" autoUpdateAnimBg="0"/>
      <p:bldP spid="61457" grpId="0" autoUpdateAnimBg="0"/>
      <p:bldP spid="61458" grpId="0" autoUpdateAnimBg="0"/>
      <p:bldP spid="61465" grpId="0" autoUpdateAnimBg="0"/>
      <p:bldP spid="61466" grpId="0" autoUpdateAnimBg="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297" name="Picture 3" descr="movies2dfactors.png">
            <a:extLst>
              <a:ext uri="{FF2B5EF4-FFF2-40B4-BE49-F238E27FC236}">
                <a16:creationId xmlns:a16="http://schemas.microsoft.com/office/drawing/2014/main" id="{0BC74F0D-39DC-4037-F4DE-328E96673DE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758462" y="404446"/>
            <a:ext cx="6096000" cy="56270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298" name="Title 2">
            <a:extLst>
              <a:ext uri="{FF2B5EF4-FFF2-40B4-BE49-F238E27FC236}">
                <a16:creationId xmlns:a16="http://schemas.microsoft.com/office/drawing/2014/main" id="{60685F00-B241-1C1F-FA48-74DC389AEECC}"/>
              </a:ext>
            </a:extLst>
          </p:cNvPr>
          <p:cNvSpPr>
            <a:spLocks noGrp="1" noChangeArrowheads="1"/>
          </p:cNvSpPr>
          <p:nvPr>
            <p:ph type="title"/>
          </p:nvPr>
        </p:nvSpPr>
        <p:spPr/>
        <p:txBody>
          <a:bodyPr/>
          <a:lstStyle/>
          <a:p>
            <a:r>
              <a:rPr lang="en-US" altLang="en-US" dirty="0">
                <a:ea typeface="ＭＳ Ｐゴシック" panose="020B0600070205080204" pitchFamily="34" charset="-128"/>
              </a:rPr>
              <a:t>Netflix Prize – first two latent factors</a:t>
            </a:r>
          </a:p>
        </p:txBody>
      </p:sp>
      <p:sp>
        <p:nvSpPr>
          <p:cNvPr id="55299" name="Slide Number Placeholder 3">
            <a:extLst>
              <a:ext uri="{FF2B5EF4-FFF2-40B4-BE49-F238E27FC236}">
                <a16:creationId xmlns:a16="http://schemas.microsoft.com/office/drawing/2014/main" id="{FF7A35D4-4C92-2FEC-0F4D-13B2745B3648}"/>
              </a:ext>
            </a:extLst>
          </p:cNvPr>
          <p:cNvSpPr>
            <a:spLocks noGrp="1"/>
          </p:cNvSpPr>
          <p:nvPr>
            <p:ph type="sldNum" sz="quarter" idx="11"/>
          </p:nvPr>
        </p:nvSpPr>
        <p:spPr bwMode="auto">
          <a:xfrm>
            <a:off x="7099300" y="6400800"/>
            <a:ext cx="2063750" cy="304800"/>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r" rtl="0" eaLnBrk="0" fontAlgn="base" hangingPunct="0">
              <a:spcBef>
                <a:spcPct val="0"/>
              </a:spcBef>
              <a:spcAft>
                <a:spcPct val="0"/>
              </a:spcAft>
              <a:defRPr sz="1400" kern="1200" smtClean="0">
                <a:solidFill>
                  <a:schemeClr val="tx1"/>
                </a:solidFill>
                <a:latin typeface="Times" charset="0"/>
                <a:ea typeface="ＭＳ Ｐゴシック" panose="020B0600070205080204" pitchFamily="34" charset="-128"/>
                <a:cs typeface="+mn-cs"/>
              </a:defRPr>
            </a:lvl1pPr>
            <a:lvl2pPr marL="457200" algn="l" rtl="0" eaLnBrk="0" fontAlgn="base" hangingPunct="0">
              <a:spcBef>
                <a:spcPct val="0"/>
              </a:spcBef>
              <a:spcAft>
                <a:spcPct val="0"/>
              </a:spcAft>
              <a:defRPr sz="2400" kern="1200">
                <a:solidFill>
                  <a:schemeClr val="tx1"/>
                </a:solidFill>
                <a:latin typeface="Times" charset="0"/>
                <a:ea typeface="ＭＳ Ｐゴシック" panose="020B0600070205080204" pitchFamily="34" charset="-128"/>
                <a:cs typeface="+mn-cs"/>
              </a:defRPr>
            </a:lvl2pPr>
            <a:lvl3pPr marL="914400" algn="l" rtl="0" eaLnBrk="0" fontAlgn="base" hangingPunct="0">
              <a:spcBef>
                <a:spcPct val="0"/>
              </a:spcBef>
              <a:spcAft>
                <a:spcPct val="0"/>
              </a:spcAft>
              <a:defRPr sz="2400" kern="1200">
                <a:solidFill>
                  <a:schemeClr val="tx1"/>
                </a:solidFill>
                <a:latin typeface="Times" charset="0"/>
                <a:ea typeface="ＭＳ Ｐゴシック" panose="020B0600070205080204" pitchFamily="34" charset="-128"/>
                <a:cs typeface="+mn-cs"/>
              </a:defRPr>
            </a:lvl3pPr>
            <a:lvl4pPr marL="1371600" algn="l" rtl="0" eaLnBrk="0" fontAlgn="base" hangingPunct="0">
              <a:spcBef>
                <a:spcPct val="0"/>
              </a:spcBef>
              <a:spcAft>
                <a:spcPct val="0"/>
              </a:spcAft>
              <a:defRPr sz="2400" kern="1200">
                <a:solidFill>
                  <a:schemeClr val="tx1"/>
                </a:solidFill>
                <a:latin typeface="Times" charset="0"/>
                <a:ea typeface="ＭＳ Ｐゴシック" panose="020B0600070205080204" pitchFamily="34" charset="-128"/>
                <a:cs typeface="+mn-cs"/>
              </a:defRPr>
            </a:lvl4pPr>
            <a:lvl5pPr marL="1828800" algn="l" rtl="0" eaLnBrk="0" fontAlgn="base" hangingPunct="0">
              <a:spcBef>
                <a:spcPct val="0"/>
              </a:spcBef>
              <a:spcAft>
                <a:spcPct val="0"/>
              </a:spcAft>
              <a:defRPr sz="2400" kern="1200">
                <a:solidFill>
                  <a:schemeClr val="tx1"/>
                </a:solidFill>
                <a:latin typeface="Times" charset="0"/>
                <a:ea typeface="ＭＳ Ｐゴシック" panose="020B0600070205080204" pitchFamily="34" charset="-128"/>
                <a:cs typeface="+mn-cs"/>
              </a:defRPr>
            </a:lvl5pPr>
            <a:lvl6pPr marL="2286000" algn="l" defTabSz="914400" rtl="0" eaLnBrk="1" latinLnBrk="0" hangingPunct="1">
              <a:defRPr sz="2400" kern="1200">
                <a:solidFill>
                  <a:schemeClr val="tx1"/>
                </a:solidFill>
                <a:latin typeface="Times" charset="0"/>
                <a:ea typeface="ＭＳ Ｐゴシック" panose="020B0600070205080204" pitchFamily="34" charset="-128"/>
                <a:cs typeface="+mn-cs"/>
              </a:defRPr>
            </a:lvl6pPr>
            <a:lvl7pPr marL="2743200" algn="l" defTabSz="914400" rtl="0" eaLnBrk="1" latinLnBrk="0" hangingPunct="1">
              <a:defRPr sz="2400" kern="1200">
                <a:solidFill>
                  <a:schemeClr val="tx1"/>
                </a:solidFill>
                <a:latin typeface="Times" charset="0"/>
                <a:ea typeface="ＭＳ Ｐゴシック" panose="020B0600070205080204" pitchFamily="34" charset="-128"/>
                <a:cs typeface="+mn-cs"/>
              </a:defRPr>
            </a:lvl7pPr>
            <a:lvl8pPr marL="3200400" algn="l" defTabSz="914400" rtl="0" eaLnBrk="1" latinLnBrk="0" hangingPunct="1">
              <a:defRPr sz="2400" kern="1200">
                <a:solidFill>
                  <a:schemeClr val="tx1"/>
                </a:solidFill>
                <a:latin typeface="Times" charset="0"/>
                <a:ea typeface="ＭＳ Ｐゴシック" panose="020B0600070205080204" pitchFamily="34" charset="-128"/>
                <a:cs typeface="+mn-cs"/>
              </a:defRPr>
            </a:lvl8pPr>
            <a:lvl9pPr marL="3657600" algn="l" defTabSz="914400" rtl="0" eaLnBrk="1" latinLnBrk="0" hangingPunct="1">
              <a:defRPr sz="2400" kern="1200">
                <a:solidFill>
                  <a:schemeClr val="tx1"/>
                </a:solidFill>
                <a:latin typeface="Times" charset="0"/>
                <a:ea typeface="ＭＳ Ｐゴシック" panose="020B0600070205080204" pitchFamily="34" charset="-128"/>
                <a:cs typeface="+mn-cs"/>
              </a:defRPr>
            </a:lvl9pPr>
          </a:lstStyle>
          <a:p>
            <a:pPr>
              <a:spcBef>
                <a:spcPct val="0"/>
              </a:spcBef>
              <a:buFontTx/>
              <a:buNone/>
            </a:pPr>
            <a:fld id="{0DDAB6C4-1661-4A45-92A8-A2258B57E41C}" type="slidenum">
              <a:rPr lang="en-US" altLang="en-US" smtClean="0"/>
              <a:pPr>
                <a:defRPr/>
              </a:pPr>
              <a:t>25</a:t>
            </a:fld>
            <a:endParaRPr lang="en-US" altLang="en-US" sz="1292">
              <a:latin typeface="Times" charset="0"/>
            </a:endParaRPr>
          </a:p>
        </p:txBody>
      </p:sp>
    </p:spTree>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87776-1221-6701-4FBA-ADEB12DB3105}"/>
              </a:ext>
            </a:extLst>
          </p:cNvPr>
          <p:cNvSpPr>
            <a:spLocks noGrp="1"/>
          </p:cNvSpPr>
          <p:nvPr>
            <p:ph type="title"/>
          </p:nvPr>
        </p:nvSpPr>
        <p:spPr/>
        <p:txBody>
          <a:bodyPr/>
          <a:lstStyle/>
          <a:p>
            <a:r>
              <a:rPr lang="en-US" dirty="0"/>
              <a:t>Summary - </a:t>
            </a:r>
            <a:r>
              <a:rPr lang="en-US" dirty="0" err="1"/>
              <a:t>RecSys</a:t>
            </a:r>
            <a:endParaRPr lang="en-US" dirty="0"/>
          </a:p>
        </p:txBody>
      </p:sp>
      <p:sp>
        <p:nvSpPr>
          <p:cNvPr id="3" name="Content Placeholder 2">
            <a:extLst>
              <a:ext uri="{FF2B5EF4-FFF2-40B4-BE49-F238E27FC236}">
                <a16:creationId xmlns:a16="http://schemas.microsoft.com/office/drawing/2014/main" id="{81619C92-B2DA-6749-8E18-0D483C44CDC0}"/>
              </a:ext>
            </a:extLst>
          </p:cNvPr>
          <p:cNvSpPr>
            <a:spLocks noGrp="1"/>
          </p:cNvSpPr>
          <p:nvPr>
            <p:ph idx="1"/>
          </p:nvPr>
        </p:nvSpPr>
        <p:spPr/>
        <p:txBody>
          <a:bodyPr/>
          <a:lstStyle/>
          <a:p>
            <a:r>
              <a:rPr lang="en-US" dirty="0"/>
              <a:t>Recommender System Models</a:t>
            </a:r>
          </a:p>
          <a:p>
            <a:pPr lvl="1"/>
            <a:r>
              <a:rPr lang="en-US" dirty="0"/>
              <a:t>1. Content based</a:t>
            </a:r>
          </a:p>
          <a:p>
            <a:pPr lvl="2"/>
            <a:r>
              <a:rPr lang="en-US" dirty="0"/>
              <a:t>Uses info on the movie, doesn’t require any ratings</a:t>
            </a:r>
          </a:p>
          <a:p>
            <a:pPr lvl="1"/>
            <a:r>
              <a:rPr lang="en-US" dirty="0"/>
              <a:t>2. Similarity based</a:t>
            </a:r>
          </a:p>
          <a:p>
            <a:pPr lvl="2"/>
            <a:r>
              <a:rPr lang="en-US" dirty="0"/>
              <a:t>Uses “collective” info on what others like, similarities between users and content</a:t>
            </a:r>
          </a:p>
          <a:p>
            <a:pPr lvl="2"/>
            <a:r>
              <a:rPr lang="en-US" dirty="0" err="1"/>
              <a:t>kNN</a:t>
            </a:r>
            <a:endParaRPr lang="en-US" dirty="0"/>
          </a:p>
          <a:p>
            <a:pPr lvl="1"/>
            <a:r>
              <a:rPr lang="en-US" dirty="0"/>
              <a:t>3. Matrix Decomposition based</a:t>
            </a:r>
          </a:p>
          <a:p>
            <a:pPr lvl="2"/>
            <a:r>
              <a:rPr lang="en-US" dirty="0"/>
              <a:t>Find interesting dimensions of the data that define how people differ on movie ratings</a:t>
            </a:r>
          </a:p>
          <a:p>
            <a:pPr lvl="2"/>
            <a:endParaRPr lang="en-US" dirty="0"/>
          </a:p>
          <a:p>
            <a:r>
              <a:rPr lang="en-US" dirty="0"/>
              <a:t>How might you evaluate a recommender system? </a:t>
            </a:r>
          </a:p>
        </p:txBody>
      </p:sp>
      <p:sp>
        <p:nvSpPr>
          <p:cNvPr id="4" name="Slide Number Placeholder 3">
            <a:extLst>
              <a:ext uri="{FF2B5EF4-FFF2-40B4-BE49-F238E27FC236}">
                <a16:creationId xmlns:a16="http://schemas.microsoft.com/office/drawing/2014/main" id="{D53E7F9A-A15D-DB0C-E884-962FB99DB9B9}"/>
              </a:ext>
            </a:extLst>
          </p:cNvPr>
          <p:cNvSpPr>
            <a:spLocks noGrp="1"/>
          </p:cNvSpPr>
          <p:nvPr>
            <p:ph type="sldNum" sz="quarter" idx="10"/>
          </p:nvPr>
        </p:nvSpPr>
        <p:spPr/>
        <p:txBody>
          <a:bodyPr/>
          <a:lstStyle/>
          <a:p>
            <a:fld id="{ABBEE3BA-F264-1746-880E-39AD601DF2B1}" type="slidenum">
              <a:rPr lang="en-US" smtClean="0"/>
              <a:t>26</a:t>
            </a:fld>
            <a:endParaRPr lang="en-US"/>
          </a:p>
        </p:txBody>
      </p:sp>
    </p:spTree>
    <p:extLst>
      <p:ext uri="{BB962C8B-B14F-4D97-AF65-F5344CB8AC3E}">
        <p14:creationId xmlns:p14="http://schemas.microsoft.com/office/powerpoint/2010/main" val="226606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2514020-855B-C9C6-0373-CAA010AB62FD}"/>
              </a:ext>
            </a:extLst>
          </p:cNvPr>
          <p:cNvSpPr>
            <a:spLocks noGrp="1"/>
          </p:cNvSpPr>
          <p:nvPr>
            <p:ph type="sldNum" sz="quarter" idx="12"/>
          </p:nvPr>
        </p:nvSpPr>
        <p:spPr/>
        <p:txBody>
          <a:bodyPr/>
          <a:lstStyle/>
          <a:p>
            <a:fld id="{ABBEE3BA-F264-1746-880E-39AD601DF2B1}" type="slidenum">
              <a:rPr lang="en-US" smtClean="0"/>
              <a:t>27</a:t>
            </a:fld>
            <a:endParaRPr lang="en-US"/>
          </a:p>
        </p:txBody>
      </p:sp>
      <p:sp>
        <p:nvSpPr>
          <p:cNvPr id="3" name="Text Placeholder 2">
            <a:extLst>
              <a:ext uri="{FF2B5EF4-FFF2-40B4-BE49-F238E27FC236}">
                <a16:creationId xmlns:a16="http://schemas.microsoft.com/office/drawing/2014/main" id="{D4BF2B4B-25B2-D8A4-838C-5BD736C6C093}"/>
              </a:ext>
            </a:extLst>
          </p:cNvPr>
          <p:cNvSpPr>
            <a:spLocks noGrp="1"/>
          </p:cNvSpPr>
          <p:nvPr>
            <p:ph type="body" sz="quarter" idx="13"/>
          </p:nvPr>
        </p:nvSpPr>
        <p:spPr>
          <a:xfrm>
            <a:off x="606357" y="1769441"/>
            <a:ext cx="5090250" cy="914400"/>
          </a:xfrm>
        </p:spPr>
        <p:txBody>
          <a:bodyPr/>
          <a:lstStyle/>
          <a:p>
            <a:r>
              <a:rPr lang="en-US" dirty="0"/>
              <a:t>Netflix Prize</a:t>
            </a:r>
          </a:p>
        </p:txBody>
      </p:sp>
    </p:spTree>
    <p:extLst>
      <p:ext uri="{BB962C8B-B14F-4D97-AF65-F5344CB8AC3E}">
        <p14:creationId xmlns:p14="http://schemas.microsoft.com/office/powerpoint/2010/main" val="35963756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a:extLst>
              <a:ext uri="{FF2B5EF4-FFF2-40B4-BE49-F238E27FC236}">
                <a16:creationId xmlns:a16="http://schemas.microsoft.com/office/drawing/2014/main" id="{100A3586-0E5F-EA93-E393-35654A98AED2}"/>
              </a:ext>
            </a:extLst>
          </p:cNvPr>
          <p:cNvSpPr>
            <a:spLocks noGrp="1" noChangeArrowheads="1"/>
          </p:cNvSpPr>
          <p:nvPr>
            <p:ph type="title"/>
          </p:nvPr>
        </p:nvSpPr>
        <p:spPr>
          <a:xfrm>
            <a:off x="424202" y="78713"/>
            <a:ext cx="8037634" cy="492369"/>
          </a:xfrm>
        </p:spPr>
        <p:txBody>
          <a:bodyPr/>
          <a:lstStyle/>
          <a:p>
            <a:r>
              <a:rPr lang="en-US" altLang="en-US" dirty="0">
                <a:ea typeface="ＭＳ Ｐゴシック" panose="020B0600070205080204" pitchFamily="34" charset="-128"/>
              </a:rPr>
              <a:t>Netflix Prize Intro  </a:t>
            </a:r>
          </a:p>
        </p:txBody>
      </p:sp>
      <p:sp>
        <p:nvSpPr>
          <p:cNvPr id="22530" name="Rectangle 3">
            <a:extLst>
              <a:ext uri="{FF2B5EF4-FFF2-40B4-BE49-F238E27FC236}">
                <a16:creationId xmlns:a16="http://schemas.microsoft.com/office/drawing/2014/main" id="{D645EBE7-9765-6034-3223-A38C41BEA30D}"/>
              </a:ext>
            </a:extLst>
          </p:cNvPr>
          <p:cNvSpPr>
            <a:spLocks noGrp="1" noChangeArrowheads="1"/>
          </p:cNvSpPr>
          <p:nvPr>
            <p:ph type="body" idx="1"/>
          </p:nvPr>
        </p:nvSpPr>
        <p:spPr>
          <a:xfrm>
            <a:off x="101111" y="682869"/>
            <a:ext cx="5846885" cy="5272454"/>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sz="1800" dirty="0">
                <a:ea typeface="ＭＳ Ｐゴシック" panose="020B0600070205080204" pitchFamily="34" charset="-128"/>
              </a:rPr>
              <a:t> October, 2006:</a:t>
            </a:r>
          </a:p>
          <a:p>
            <a:pPr lvl="1"/>
            <a:r>
              <a:rPr lang="en-US" altLang="en-US" sz="1400" dirty="0"/>
              <a:t>Offers $1,000,000 for an improved recommender algorithm</a:t>
            </a:r>
          </a:p>
          <a:p>
            <a:endParaRPr lang="en-US" altLang="en-US" sz="1800" dirty="0">
              <a:ea typeface="ＭＳ Ｐゴシック" panose="020B0600070205080204" pitchFamily="34" charset="-128"/>
            </a:endParaRPr>
          </a:p>
          <a:p>
            <a:r>
              <a:rPr lang="en-US" altLang="en-US" sz="1800" dirty="0">
                <a:ea typeface="ＭＳ Ｐゴシック" panose="020B0600070205080204" pitchFamily="34" charset="-128"/>
              </a:rPr>
              <a:t>Training data</a:t>
            </a:r>
          </a:p>
          <a:p>
            <a:pPr lvl="1"/>
            <a:r>
              <a:rPr lang="en-US" altLang="en-US" sz="1400" dirty="0"/>
              <a:t>100 million ratings</a:t>
            </a:r>
          </a:p>
          <a:p>
            <a:pPr lvl="1"/>
            <a:r>
              <a:rPr lang="en-US" altLang="en-US" sz="1400" dirty="0"/>
              <a:t>480,000 users</a:t>
            </a:r>
          </a:p>
          <a:p>
            <a:pPr lvl="1"/>
            <a:r>
              <a:rPr lang="en-US" altLang="en-US" sz="1400" dirty="0"/>
              <a:t>17,770 movies</a:t>
            </a:r>
          </a:p>
          <a:p>
            <a:pPr lvl="1"/>
            <a:r>
              <a:rPr lang="en-US" altLang="en-US" sz="1400" dirty="0"/>
              <a:t>6 years of data: 2000-2005</a:t>
            </a:r>
          </a:p>
          <a:p>
            <a:endParaRPr lang="en-US" altLang="en-US" sz="1800" dirty="0">
              <a:ea typeface="ＭＳ Ｐゴシック" panose="020B0600070205080204" pitchFamily="34" charset="-128"/>
            </a:endParaRPr>
          </a:p>
          <a:p>
            <a:r>
              <a:rPr lang="en-US" altLang="en-US" sz="1800" dirty="0">
                <a:ea typeface="ＭＳ Ｐゴシック" panose="020B0600070205080204" pitchFamily="34" charset="-128"/>
              </a:rPr>
              <a:t> Test data</a:t>
            </a:r>
          </a:p>
          <a:p>
            <a:pPr lvl="1"/>
            <a:r>
              <a:rPr lang="en-US" altLang="en-US" sz="1400" dirty="0"/>
              <a:t>Last few ratings of each user (2.8 million)</a:t>
            </a:r>
          </a:p>
          <a:p>
            <a:pPr lvl="1"/>
            <a:r>
              <a:rPr lang="en-US" altLang="en-US" sz="1400" dirty="0"/>
              <a:t>Evaluation via RMSE:  root mean squared error </a:t>
            </a:r>
          </a:p>
          <a:p>
            <a:pPr lvl="1"/>
            <a:r>
              <a:rPr lang="en-US" altLang="en-US" sz="1400" dirty="0"/>
              <a:t>Netflix </a:t>
            </a:r>
            <a:r>
              <a:rPr lang="en-US" altLang="en-US" sz="1400" dirty="0" err="1"/>
              <a:t>Cinematch</a:t>
            </a:r>
            <a:r>
              <a:rPr lang="en-US" altLang="en-US" sz="1400" dirty="0"/>
              <a:t> RMSE: 0.9514</a:t>
            </a:r>
          </a:p>
          <a:p>
            <a:endParaRPr lang="en-US" altLang="en-US" sz="1800" dirty="0">
              <a:ea typeface="ＭＳ Ｐゴシック" panose="020B0600070205080204" pitchFamily="34" charset="-128"/>
            </a:endParaRPr>
          </a:p>
          <a:p>
            <a:r>
              <a:rPr lang="en-US" altLang="en-US" sz="1800" dirty="0">
                <a:ea typeface="ＭＳ Ｐゴシック" panose="020B0600070205080204" pitchFamily="34" charset="-128"/>
              </a:rPr>
              <a:t> Competition</a:t>
            </a:r>
          </a:p>
          <a:p>
            <a:pPr lvl="1"/>
            <a:r>
              <a:rPr lang="en-US" altLang="en-US" sz="1400" dirty="0"/>
              <a:t>For 10% RMSE improvement : $1 Million grand prize</a:t>
            </a:r>
          </a:p>
          <a:p>
            <a:pPr lvl="1"/>
            <a:r>
              <a:rPr lang="en-US" altLang="en-US" sz="1400" dirty="0"/>
              <a:t>If 10% not met, $50,000 annual </a:t>
            </a:r>
            <a:r>
              <a:rPr lang="ja-JP" altLang="en-US" sz="1400"/>
              <a:t>“</a:t>
            </a:r>
            <a:r>
              <a:rPr lang="en-US" altLang="ja-JP" sz="1400" dirty="0"/>
              <a:t>Progress Prize</a:t>
            </a:r>
            <a:r>
              <a:rPr lang="ja-JP" altLang="en-US" sz="1400"/>
              <a:t>”</a:t>
            </a:r>
            <a:r>
              <a:rPr lang="en-US" altLang="ja-JP" sz="1400" dirty="0"/>
              <a:t> for best improvement</a:t>
            </a:r>
            <a:endParaRPr lang="en-US" altLang="en-US" sz="1400" dirty="0"/>
          </a:p>
        </p:txBody>
      </p:sp>
      <p:graphicFrame>
        <p:nvGraphicFramePr>
          <p:cNvPr id="15633" name="Group 273">
            <a:extLst>
              <a:ext uri="{FF2B5EF4-FFF2-40B4-BE49-F238E27FC236}">
                <a16:creationId xmlns:a16="http://schemas.microsoft.com/office/drawing/2014/main" id="{38A14DC8-32B9-80B9-9500-48C9FE1141E6}"/>
              </a:ext>
            </a:extLst>
          </p:cNvPr>
          <p:cNvGraphicFramePr>
            <a:graphicFrameLocks noGrp="1"/>
          </p:cNvGraphicFramePr>
          <p:nvPr/>
        </p:nvGraphicFramePr>
        <p:xfrm>
          <a:off x="5715001" y="615462"/>
          <a:ext cx="3017227" cy="2564421"/>
        </p:xfrm>
        <a:graphic>
          <a:graphicData uri="http://schemas.openxmlformats.org/drawingml/2006/table">
            <a:tbl>
              <a:tblPr rtl="1"/>
              <a:tblGrid>
                <a:gridCol w="990400">
                  <a:extLst>
                    <a:ext uri="{9D8B030D-6E8A-4147-A177-3AD203B41FA5}">
                      <a16:colId xmlns:a16="http://schemas.microsoft.com/office/drawing/2014/main" val="20000"/>
                    </a:ext>
                  </a:extLst>
                </a:gridCol>
                <a:gridCol w="490439">
                  <a:extLst>
                    <a:ext uri="{9D8B030D-6E8A-4147-A177-3AD203B41FA5}">
                      <a16:colId xmlns:a16="http://schemas.microsoft.com/office/drawing/2014/main" val="20001"/>
                    </a:ext>
                  </a:extLst>
                </a:gridCol>
                <a:gridCol w="926912">
                  <a:extLst>
                    <a:ext uri="{9D8B030D-6E8A-4147-A177-3AD203B41FA5}">
                      <a16:colId xmlns:a16="http://schemas.microsoft.com/office/drawing/2014/main" val="20002"/>
                    </a:ext>
                  </a:extLst>
                </a:gridCol>
                <a:gridCol w="609476">
                  <a:extLst>
                    <a:ext uri="{9D8B030D-6E8A-4147-A177-3AD203B41FA5}">
                      <a16:colId xmlns:a16="http://schemas.microsoft.com/office/drawing/2014/main" val="20003"/>
                    </a:ext>
                  </a:extLst>
                </a:gridCol>
              </a:tblGrid>
              <a:tr h="200781">
                <a:tc>
                  <a:txBody>
                    <a:bodyPr/>
                    <a:lstStyle/>
                    <a:p>
                      <a:pPr marL="0" marR="0" lvl="0" indent="0" algn="ctr" defTabSz="914400" rtl="0" eaLnBrk="0" fontAlgn="base" latinLnBrk="0" hangingPunct="0">
                        <a:lnSpc>
                          <a:spcPct val="100000"/>
                        </a:lnSpc>
                        <a:spcBef>
                          <a:spcPct val="20000"/>
                        </a:spcBef>
                        <a:spcAft>
                          <a:spcPct val="20000"/>
                        </a:spcAft>
                        <a:buClr>
                          <a:schemeClr val="tx2"/>
                        </a:buClr>
                        <a:buSzPct val="100000"/>
                        <a:buFontTx/>
                        <a:buNone/>
                        <a:tabLst/>
                      </a:pPr>
                      <a:r>
                        <a:rPr kumimoji="0" lang="en-US" sz="700" b="0" i="0" u="none" strike="noStrike" cap="none" normalizeH="0" baseline="0">
                          <a:ln>
                            <a:noFill/>
                          </a:ln>
                          <a:solidFill>
                            <a:schemeClr val="tx1"/>
                          </a:solidFill>
                          <a:effectLst/>
                          <a:latin typeface="Verdana" charset="0"/>
                        </a:rPr>
                        <a:t>date</a:t>
                      </a:r>
                    </a:p>
                  </a:txBody>
                  <a:tcPr marL="91422" marR="91422" marT="42208" marB="42208" horzOverflow="overflow">
                    <a:lnL cap="flat">
                      <a:noFill/>
                    </a:lnL>
                    <a:lnR w="38100" cap="flat" cmpd="sng" algn="ctr">
                      <a:solidFill>
                        <a:schemeClr val="tx1"/>
                      </a:solidFill>
                      <a:prstDash val="solid"/>
                      <a:round/>
                      <a:headEnd type="none" w="med" len="med"/>
                      <a:tailEnd type="none" w="med" len="med"/>
                    </a:lnR>
                    <a:lnT cap="flat">
                      <a:noFill/>
                    </a:lnT>
                    <a:lnB w="38100" cap="flat" cmpd="sng" algn="ctr">
                      <a:solidFill>
                        <a:schemeClr val="tx1"/>
                      </a:solidFill>
                      <a:prstDash val="solid"/>
                      <a:round/>
                      <a:headEnd type="none" w="med" len="med"/>
                      <a:tailEnd type="none" w="med" len="med"/>
                    </a:lnB>
                    <a:lnTlToBr>
                      <a:noFill/>
                    </a:lnTlToBr>
                    <a:lnBlToTr>
                      <a:noFill/>
                    </a:lnBlToTr>
                    <a:solidFill>
                      <a:srgbClr val="ECB2C7"/>
                    </a:solidFill>
                  </a:tcPr>
                </a:tc>
                <a:tc>
                  <a:txBody>
                    <a:bodyPr/>
                    <a:lstStyle/>
                    <a:p>
                      <a:pPr marL="0" marR="0" lvl="0" indent="0" algn="ctr" defTabSz="914400" rtl="0" eaLnBrk="0" fontAlgn="base" latinLnBrk="0" hangingPunct="0">
                        <a:lnSpc>
                          <a:spcPct val="100000"/>
                        </a:lnSpc>
                        <a:spcBef>
                          <a:spcPct val="20000"/>
                        </a:spcBef>
                        <a:spcAft>
                          <a:spcPct val="20000"/>
                        </a:spcAft>
                        <a:buClr>
                          <a:schemeClr val="tx2"/>
                        </a:buClr>
                        <a:buSzPct val="100000"/>
                        <a:buFontTx/>
                        <a:buNone/>
                        <a:tabLst/>
                      </a:pPr>
                      <a:r>
                        <a:rPr kumimoji="0" lang="en-US" sz="700" b="0" i="0" u="none" strike="noStrike" cap="none" normalizeH="0" baseline="0">
                          <a:ln>
                            <a:noFill/>
                          </a:ln>
                          <a:solidFill>
                            <a:schemeClr val="tx1"/>
                          </a:solidFill>
                          <a:effectLst/>
                          <a:latin typeface="Verdana" charset="0"/>
                        </a:rPr>
                        <a:t>score</a:t>
                      </a:r>
                    </a:p>
                  </a:txBody>
                  <a:tcPr marL="91422" marR="91422" marT="42208" marB="42208"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cap="flat">
                      <a:noFill/>
                    </a:lnT>
                    <a:lnB w="38100" cap="flat" cmpd="sng" algn="ctr">
                      <a:solidFill>
                        <a:schemeClr val="tx1"/>
                      </a:solidFill>
                      <a:prstDash val="solid"/>
                      <a:round/>
                      <a:headEnd type="none" w="med" len="med"/>
                      <a:tailEnd type="none" w="med" len="med"/>
                    </a:lnB>
                    <a:lnTlToBr>
                      <a:noFill/>
                    </a:lnTlToBr>
                    <a:lnBlToTr>
                      <a:noFill/>
                    </a:lnBlToTr>
                    <a:solidFill>
                      <a:srgbClr val="ECB2C7"/>
                    </a:solidFill>
                  </a:tcPr>
                </a:tc>
                <a:tc>
                  <a:txBody>
                    <a:bodyPr/>
                    <a:lstStyle/>
                    <a:p>
                      <a:pPr marL="0" marR="0" lvl="0" indent="0" algn="ctr" defTabSz="914400" rtl="0" eaLnBrk="0" fontAlgn="base" latinLnBrk="0" hangingPunct="0">
                        <a:lnSpc>
                          <a:spcPct val="100000"/>
                        </a:lnSpc>
                        <a:spcBef>
                          <a:spcPct val="20000"/>
                        </a:spcBef>
                        <a:spcAft>
                          <a:spcPct val="20000"/>
                        </a:spcAft>
                        <a:buClr>
                          <a:schemeClr val="tx2"/>
                        </a:buClr>
                        <a:buSzPct val="100000"/>
                        <a:buFontTx/>
                        <a:buNone/>
                        <a:tabLst/>
                      </a:pPr>
                      <a:r>
                        <a:rPr kumimoji="0" lang="en-US" sz="700" b="0" i="0" u="none" strike="noStrike" cap="none" normalizeH="0" baseline="0">
                          <a:ln>
                            <a:noFill/>
                          </a:ln>
                          <a:solidFill>
                            <a:schemeClr val="tx1"/>
                          </a:solidFill>
                          <a:effectLst/>
                          <a:latin typeface="Verdana" charset="0"/>
                        </a:rPr>
                        <a:t>movie</a:t>
                      </a:r>
                    </a:p>
                  </a:txBody>
                  <a:tcPr marL="91422" marR="91422" marT="42208" marB="42208"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cap="flat">
                      <a:noFill/>
                    </a:lnT>
                    <a:lnB w="38100" cap="flat" cmpd="sng" algn="ctr">
                      <a:solidFill>
                        <a:schemeClr val="tx1"/>
                      </a:solidFill>
                      <a:prstDash val="solid"/>
                      <a:round/>
                      <a:headEnd type="none" w="med" len="med"/>
                      <a:tailEnd type="none" w="med" len="med"/>
                    </a:lnB>
                    <a:lnTlToBr>
                      <a:noFill/>
                    </a:lnTlToBr>
                    <a:lnBlToTr>
                      <a:noFill/>
                    </a:lnBlToTr>
                    <a:solidFill>
                      <a:srgbClr val="ECB2C7"/>
                    </a:solidFill>
                  </a:tcPr>
                </a:tc>
                <a:tc>
                  <a:txBody>
                    <a:bodyPr/>
                    <a:lstStyle/>
                    <a:p>
                      <a:pPr marL="0" marR="0" lvl="0" indent="0" algn="ctr" defTabSz="914400" rtl="0" eaLnBrk="0" fontAlgn="base" latinLnBrk="0" hangingPunct="0">
                        <a:lnSpc>
                          <a:spcPct val="100000"/>
                        </a:lnSpc>
                        <a:spcBef>
                          <a:spcPct val="20000"/>
                        </a:spcBef>
                        <a:spcAft>
                          <a:spcPct val="20000"/>
                        </a:spcAft>
                        <a:buClr>
                          <a:schemeClr val="tx2"/>
                        </a:buClr>
                        <a:buSzPct val="100000"/>
                        <a:buFontTx/>
                        <a:buNone/>
                        <a:tabLst/>
                      </a:pPr>
                      <a:r>
                        <a:rPr kumimoji="0" lang="en-US" sz="700" b="0" i="0" u="none" strike="noStrike" cap="none" normalizeH="0" baseline="0">
                          <a:ln>
                            <a:noFill/>
                          </a:ln>
                          <a:solidFill>
                            <a:schemeClr val="tx1"/>
                          </a:solidFill>
                          <a:effectLst/>
                          <a:latin typeface="Verdana" charset="0"/>
                        </a:rPr>
                        <a:t>user</a:t>
                      </a:r>
                    </a:p>
                  </a:txBody>
                  <a:tcPr marL="91422" marR="91422" marT="42208" marB="42208" horzOverflow="overflow">
                    <a:lnL w="38100" cap="flat" cmpd="sng" algn="ctr">
                      <a:solidFill>
                        <a:schemeClr val="tx1"/>
                      </a:solidFill>
                      <a:prstDash val="solid"/>
                      <a:round/>
                      <a:headEnd type="none" w="med" len="med"/>
                      <a:tailEnd type="none" w="med" len="med"/>
                    </a:lnL>
                    <a:lnR cap="flat">
                      <a:noFill/>
                    </a:lnR>
                    <a:lnT cap="flat">
                      <a:noFill/>
                    </a:lnT>
                    <a:lnB w="38100" cap="flat" cmpd="sng" algn="ctr">
                      <a:solidFill>
                        <a:schemeClr val="tx1"/>
                      </a:solidFill>
                      <a:prstDash val="solid"/>
                      <a:round/>
                      <a:headEnd type="none" w="med" len="med"/>
                      <a:tailEnd type="none" w="med" len="med"/>
                    </a:lnB>
                    <a:lnTlToBr>
                      <a:noFill/>
                    </a:lnTlToBr>
                    <a:lnBlToTr>
                      <a:noFill/>
                    </a:lnBlToTr>
                    <a:solidFill>
                      <a:srgbClr val="ECB2C7"/>
                    </a:solidFill>
                  </a:tcPr>
                </a:tc>
                <a:extLst>
                  <a:ext uri="{0D108BD9-81ED-4DB2-BD59-A6C34878D82A}">
                    <a16:rowId xmlns:a16="http://schemas.microsoft.com/office/drawing/2014/main" val="10000"/>
                  </a:ext>
                </a:extLst>
              </a:tr>
              <a:tr h="196970">
                <a:tc>
                  <a:txBody>
                    <a:bodyPr/>
                    <a:lstStyle/>
                    <a:p>
                      <a:pPr marL="0" marR="0" lvl="0" indent="0" algn="ctr" defTabSz="914400" rtl="0" eaLnBrk="0" fontAlgn="base" latinLnBrk="0" hangingPunct="0">
                        <a:lnSpc>
                          <a:spcPct val="100000"/>
                        </a:lnSpc>
                        <a:spcBef>
                          <a:spcPct val="20000"/>
                        </a:spcBef>
                        <a:spcAft>
                          <a:spcPct val="20000"/>
                        </a:spcAft>
                        <a:buClr>
                          <a:schemeClr val="tx2"/>
                        </a:buClr>
                        <a:buSzPct val="100000"/>
                        <a:buFontTx/>
                        <a:buNone/>
                        <a:tabLst/>
                      </a:pPr>
                      <a:r>
                        <a:rPr kumimoji="0" lang="en-US" sz="700" b="0" i="0" u="none" strike="noStrike" cap="none" normalizeH="0" baseline="0">
                          <a:ln>
                            <a:noFill/>
                          </a:ln>
                          <a:solidFill>
                            <a:schemeClr val="tx1"/>
                          </a:solidFill>
                          <a:effectLst/>
                          <a:latin typeface="Verdana" charset="0"/>
                        </a:rPr>
                        <a:t>2002-01-03</a:t>
                      </a:r>
                    </a:p>
                  </a:txBody>
                  <a:tcPr marL="91422" marR="91422" marT="42208" marB="42208" horzOverflow="overflow">
                    <a:lnL cap="flat">
                      <a:noFill/>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a:noFill/>
                    </a:lnB>
                    <a:lnTlToBr>
                      <a:noFill/>
                    </a:lnTlToBr>
                    <a:lnBlToTr>
                      <a:noFill/>
                    </a:lnBlToTr>
                    <a:solidFill>
                      <a:srgbClr val="FFCC00"/>
                    </a:solidFill>
                  </a:tcPr>
                </a:tc>
                <a:tc>
                  <a:txBody>
                    <a:bodyPr/>
                    <a:lstStyle/>
                    <a:p>
                      <a:pPr marL="0" marR="0" lvl="0" indent="0" algn="ctr" defTabSz="914400" rtl="0" eaLnBrk="0" fontAlgn="base" latinLnBrk="0" hangingPunct="0">
                        <a:lnSpc>
                          <a:spcPct val="100000"/>
                        </a:lnSpc>
                        <a:spcBef>
                          <a:spcPct val="20000"/>
                        </a:spcBef>
                        <a:spcAft>
                          <a:spcPct val="20000"/>
                        </a:spcAft>
                        <a:buClr>
                          <a:schemeClr val="tx2"/>
                        </a:buClr>
                        <a:buSzPct val="100000"/>
                        <a:buFontTx/>
                        <a:buNone/>
                        <a:tabLst/>
                      </a:pPr>
                      <a:r>
                        <a:rPr kumimoji="0" lang="en-US" sz="700" b="0" i="0" u="none" strike="noStrike" cap="none" normalizeH="0" baseline="0">
                          <a:ln>
                            <a:noFill/>
                          </a:ln>
                          <a:solidFill>
                            <a:schemeClr val="tx1"/>
                          </a:solidFill>
                          <a:effectLst/>
                          <a:latin typeface="Verdana" charset="0"/>
                        </a:rPr>
                        <a:t>1</a:t>
                      </a:r>
                    </a:p>
                  </a:txBody>
                  <a:tcPr marL="91422" marR="91422" marT="42208" marB="42208"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a:noFill/>
                    </a:lnB>
                    <a:lnTlToBr>
                      <a:noFill/>
                    </a:lnTlToBr>
                    <a:lnBlToTr>
                      <a:noFill/>
                    </a:lnBlToTr>
                    <a:solidFill>
                      <a:srgbClr val="FFCC00"/>
                    </a:solidFill>
                  </a:tcPr>
                </a:tc>
                <a:tc>
                  <a:txBody>
                    <a:bodyPr/>
                    <a:lstStyle/>
                    <a:p>
                      <a:pPr marL="0" marR="0" lvl="0" indent="0" algn="ctr" defTabSz="914400" rtl="0" eaLnBrk="0" fontAlgn="base" latinLnBrk="0" hangingPunct="0">
                        <a:lnSpc>
                          <a:spcPct val="100000"/>
                        </a:lnSpc>
                        <a:spcBef>
                          <a:spcPct val="20000"/>
                        </a:spcBef>
                        <a:spcAft>
                          <a:spcPct val="20000"/>
                        </a:spcAft>
                        <a:buClr>
                          <a:schemeClr val="tx2"/>
                        </a:buClr>
                        <a:buSzPct val="100000"/>
                        <a:buFontTx/>
                        <a:buNone/>
                        <a:tabLst/>
                      </a:pPr>
                      <a:r>
                        <a:rPr kumimoji="0" lang="en-US" sz="700" b="0" i="0" u="none" strike="noStrike" cap="none" normalizeH="0" baseline="0">
                          <a:ln>
                            <a:noFill/>
                          </a:ln>
                          <a:solidFill>
                            <a:schemeClr val="tx1"/>
                          </a:solidFill>
                          <a:effectLst/>
                          <a:latin typeface="Verdana" charset="0"/>
                        </a:rPr>
                        <a:t>21</a:t>
                      </a:r>
                    </a:p>
                  </a:txBody>
                  <a:tcPr marL="91422" marR="91422" marT="42208" marB="42208"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a:noFill/>
                    </a:lnB>
                    <a:lnTlToBr>
                      <a:noFill/>
                    </a:lnTlToBr>
                    <a:lnBlToTr>
                      <a:noFill/>
                    </a:lnBlToTr>
                    <a:solidFill>
                      <a:srgbClr val="FFCC00"/>
                    </a:solidFill>
                  </a:tcPr>
                </a:tc>
                <a:tc>
                  <a:txBody>
                    <a:bodyPr/>
                    <a:lstStyle/>
                    <a:p>
                      <a:pPr marL="0" marR="0" lvl="0" indent="0" algn="ctr" defTabSz="914400" rtl="0" eaLnBrk="0" fontAlgn="base" latinLnBrk="0" hangingPunct="0">
                        <a:lnSpc>
                          <a:spcPct val="100000"/>
                        </a:lnSpc>
                        <a:spcBef>
                          <a:spcPct val="20000"/>
                        </a:spcBef>
                        <a:spcAft>
                          <a:spcPct val="20000"/>
                        </a:spcAft>
                        <a:buClr>
                          <a:schemeClr val="tx2"/>
                        </a:buClr>
                        <a:buSzPct val="100000"/>
                        <a:buFontTx/>
                        <a:buNone/>
                        <a:tabLst/>
                      </a:pPr>
                      <a:r>
                        <a:rPr kumimoji="0" lang="en-US" sz="700" b="0" i="0" u="none" strike="noStrike" cap="none" normalizeH="0" baseline="0">
                          <a:ln>
                            <a:noFill/>
                          </a:ln>
                          <a:solidFill>
                            <a:schemeClr val="tx1"/>
                          </a:solidFill>
                          <a:effectLst/>
                          <a:latin typeface="Verdana" charset="0"/>
                        </a:rPr>
                        <a:t>1</a:t>
                      </a:r>
                    </a:p>
                  </a:txBody>
                  <a:tcPr marL="91422" marR="91422" marT="42208" marB="42208" horzOverflow="overflow">
                    <a:lnL w="38100" cap="flat" cmpd="sng" algn="ctr">
                      <a:solidFill>
                        <a:schemeClr val="tx1"/>
                      </a:solidFill>
                      <a:prstDash val="solid"/>
                      <a:round/>
                      <a:headEnd type="none" w="med" len="med"/>
                      <a:tailEnd type="none" w="med" len="med"/>
                    </a:lnL>
                    <a:lnR cap="flat">
                      <a:noFill/>
                    </a:lnR>
                    <a:lnT w="38100" cap="flat" cmpd="sng" algn="ctr">
                      <a:solidFill>
                        <a:schemeClr val="tx1"/>
                      </a:solidFill>
                      <a:prstDash val="solid"/>
                      <a:round/>
                      <a:headEnd type="none" w="med" len="med"/>
                      <a:tailEnd type="none" w="med" len="med"/>
                    </a:lnT>
                    <a:lnB>
                      <a:noFill/>
                    </a:lnB>
                    <a:lnTlToBr>
                      <a:noFill/>
                    </a:lnTlToBr>
                    <a:lnBlToTr>
                      <a:noFill/>
                    </a:lnBlToTr>
                    <a:solidFill>
                      <a:srgbClr val="FFCC00"/>
                    </a:solidFill>
                  </a:tcPr>
                </a:tc>
                <a:extLst>
                  <a:ext uri="{0D108BD9-81ED-4DB2-BD59-A6C34878D82A}">
                    <a16:rowId xmlns:a16="http://schemas.microsoft.com/office/drawing/2014/main" val="10001"/>
                  </a:ext>
                </a:extLst>
              </a:tr>
              <a:tr h="196970">
                <a:tc>
                  <a:txBody>
                    <a:bodyPr/>
                    <a:lstStyle/>
                    <a:p>
                      <a:pPr marL="0" marR="0" lvl="0" indent="0" algn="ctr" defTabSz="914400" rtl="0" eaLnBrk="0" fontAlgn="base" latinLnBrk="0" hangingPunct="0">
                        <a:lnSpc>
                          <a:spcPct val="100000"/>
                        </a:lnSpc>
                        <a:spcBef>
                          <a:spcPct val="20000"/>
                        </a:spcBef>
                        <a:spcAft>
                          <a:spcPct val="20000"/>
                        </a:spcAft>
                        <a:buClr>
                          <a:schemeClr val="tx2"/>
                        </a:buClr>
                        <a:buSzPct val="100000"/>
                        <a:buFontTx/>
                        <a:buNone/>
                        <a:tabLst/>
                      </a:pPr>
                      <a:r>
                        <a:rPr kumimoji="0" lang="en-US" sz="700" b="0" i="0" u="none" strike="noStrike" cap="none" normalizeH="0" baseline="0">
                          <a:ln>
                            <a:noFill/>
                          </a:ln>
                          <a:solidFill>
                            <a:schemeClr val="tx1"/>
                          </a:solidFill>
                          <a:effectLst/>
                          <a:latin typeface="Verdana" charset="0"/>
                        </a:rPr>
                        <a:t>2002-04-04</a:t>
                      </a:r>
                    </a:p>
                  </a:txBody>
                  <a:tcPr marL="91422" marR="91422" marT="42208" marB="42208" horzOverflow="overflow">
                    <a:lnL cap="flat">
                      <a:noFill/>
                    </a:lnL>
                    <a:lnR w="38100" cap="flat" cmpd="sng" algn="ctr">
                      <a:solidFill>
                        <a:schemeClr val="tx1"/>
                      </a:solidFill>
                      <a:prstDash val="solid"/>
                      <a:round/>
                      <a:headEnd type="none" w="med" len="med"/>
                      <a:tailEnd type="none" w="med" len="med"/>
                    </a:lnR>
                    <a:lnT>
                      <a:noFill/>
                    </a:lnT>
                    <a:lnB>
                      <a:noFill/>
                    </a:lnB>
                    <a:lnTlToBr>
                      <a:noFill/>
                    </a:lnTlToBr>
                    <a:lnBlToTr>
                      <a:noFill/>
                    </a:lnBlToTr>
                    <a:solidFill>
                      <a:srgbClr val="FFCC00"/>
                    </a:solidFill>
                  </a:tcPr>
                </a:tc>
                <a:tc>
                  <a:txBody>
                    <a:bodyPr/>
                    <a:lstStyle/>
                    <a:p>
                      <a:pPr marL="0" marR="0" lvl="0" indent="0" algn="ctr" defTabSz="914400" rtl="0" eaLnBrk="0" fontAlgn="base" latinLnBrk="0" hangingPunct="0">
                        <a:lnSpc>
                          <a:spcPct val="100000"/>
                        </a:lnSpc>
                        <a:spcBef>
                          <a:spcPct val="20000"/>
                        </a:spcBef>
                        <a:spcAft>
                          <a:spcPct val="20000"/>
                        </a:spcAft>
                        <a:buClr>
                          <a:schemeClr val="tx2"/>
                        </a:buClr>
                        <a:buSzPct val="100000"/>
                        <a:buFontTx/>
                        <a:buNone/>
                        <a:tabLst/>
                      </a:pPr>
                      <a:r>
                        <a:rPr kumimoji="0" lang="en-US" sz="700" b="0" i="0" u="none" strike="noStrike" cap="none" normalizeH="0" baseline="0">
                          <a:ln>
                            <a:noFill/>
                          </a:ln>
                          <a:solidFill>
                            <a:schemeClr val="tx1"/>
                          </a:solidFill>
                          <a:effectLst/>
                          <a:latin typeface="Verdana" charset="0"/>
                        </a:rPr>
                        <a:t>5</a:t>
                      </a:r>
                    </a:p>
                  </a:txBody>
                  <a:tcPr marL="91422" marR="91422" marT="42208" marB="42208"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a:noFill/>
                    </a:lnT>
                    <a:lnB>
                      <a:noFill/>
                    </a:lnB>
                    <a:lnTlToBr>
                      <a:noFill/>
                    </a:lnTlToBr>
                    <a:lnBlToTr>
                      <a:noFill/>
                    </a:lnBlToTr>
                    <a:solidFill>
                      <a:srgbClr val="FFCC00"/>
                    </a:solidFill>
                  </a:tcPr>
                </a:tc>
                <a:tc>
                  <a:txBody>
                    <a:bodyPr/>
                    <a:lstStyle/>
                    <a:p>
                      <a:pPr marL="0" marR="0" lvl="0" indent="0" algn="ctr" defTabSz="914400" rtl="0" eaLnBrk="0" fontAlgn="base" latinLnBrk="0" hangingPunct="0">
                        <a:lnSpc>
                          <a:spcPct val="100000"/>
                        </a:lnSpc>
                        <a:spcBef>
                          <a:spcPct val="20000"/>
                        </a:spcBef>
                        <a:spcAft>
                          <a:spcPct val="20000"/>
                        </a:spcAft>
                        <a:buClr>
                          <a:schemeClr val="tx2"/>
                        </a:buClr>
                        <a:buSzPct val="100000"/>
                        <a:buFontTx/>
                        <a:buNone/>
                        <a:tabLst/>
                      </a:pPr>
                      <a:r>
                        <a:rPr kumimoji="0" lang="en-US" sz="700" b="0" i="0" u="none" strike="noStrike" cap="none" normalizeH="0" baseline="0">
                          <a:ln>
                            <a:noFill/>
                          </a:ln>
                          <a:solidFill>
                            <a:schemeClr val="tx1"/>
                          </a:solidFill>
                          <a:effectLst/>
                          <a:latin typeface="Verdana" charset="0"/>
                        </a:rPr>
                        <a:t>213</a:t>
                      </a:r>
                    </a:p>
                  </a:txBody>
                  <a:tcPr marL="91422" marR="91422" marT="42208" marB="42208"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a:noFill/>
                    </a:lnT>
                    <a:lnB>
                      <a:noFill/>
                    </a:lnB>
                    <a:lnTlToBr>
                      <a:noFill/>
                    </a:lnTlToBr>
                    <a:lnBlToTr>
                      <a:noFill/>
                    </a:lnBlToTr>
                    <a:solidFill>
                      <a:srgbClr val="FFCC00"/>
                    </a:solidFill>
                  </a:tcPr>
                </a:tc>
                <a:tc>
                  <a:txBody>
                    <a:bodyPr/>
                    <a:lstStyle/>
                    <a:p>
                      <a:pPr marL="0" marR="0" lvl="0" indent="0" algn="ctr" defTabSz="914400" rtl="0" eaLnBrk="0" fontAlgn="base" latinLnBrk="0" hangingPunct="0">
                        <a:lnSpc>
                          <a:spcPct val="100000"/>
                        </a:lnSpc>
                        <a:spcBef>
                          <a:spcPct val="20000"/>
                        </a:spcBef>
                        <a:spcAft>
                          <a:spcPct val="20000"/>
                        </a:spcAft>
                        <a:buClr>
                          <a:schemeClr val="tx2"/>
                        </a:buClr>
                        <a:buSzPct val="100000"/>
                        <a:buFontTx/>
                        <a:buNone/>
                        <a:tabLst/>
                      </a:pPr>
                      <a:r>
                        <a:rPr kumimoji="0" lang="en-US" sz="700" b="0" i="0" u="none" strike="noStrike" cap="none" normalizeH="0" baseline="0">
                          <a:ln>
                            <a:noFill/>
                          </a:ln>
                          <a:solidFill>
                            <a:schemeClr val="tx1"/>
                          </a:solidFill>
                          <a:effectLst/>
                          <a:latin typeface="Verdana" charset="0"/>
                        </a:rPr>
                        <a:t>1</a:t>
                      </a:r>
                    </a:p>
                  </a:txBody>
                  <a:tcPr marL="91422" marR="91422" marT="42208" marB="42208" horzOverflow="overflow">
                    <a:lnL w="38100" cap="flat" cmpd="sng" algn="ctr">
                      <a:solidFill>
                        <a:schemeClr val="tx1"/>
                      </a:solidFill>
                      <a:prstDash val="solid"/>
                      <a:round/>
                      <a:headEnd type="none" w="med" len="med"/>
                      <a:tailEnd type="none" w="med" len="med"/>
                    </a:lnL>
                    <a:lnR cap="flat">
                      <a:noFill/>
                    </a:lnR>
                    <a:lnT>
                      <a:noFill/>
                    </a:lnT>
                    <a:lnB>
                      <a:noFill/>
                    </a:lnB>
                    <a:lnTlToBr>
                      <a:noFill/>
                    </a:lnTlToBr>
                    <a:lnBlToTr>
                      <a:noFill/>
                    </a:lnBlToTr>
                    <a:solidFill>
                      <a:srgbClr val="FFCC00"/>
                    </a:solidFill>
                  </a:tcPr>
                </a:tc>
                <a:extLst>
                  <a:ext uri="{0D108BD9-81ED-4DB2-BD59-A6C34878D82A}">
                    <a16:rowId xmlns:a16="http://schemas.microsoft.com/office/drawing/2014/main" val="10002"/>
                  </a:ext>
                </a:extLst>
              </a:tr>
              <a:tr h="196970">
                <a:tc>
                  <a:txBody>
                    <a:bodyPr/>
                    <a:lstStyle/>
                    <a:p>
                      <a:pPr marL="0" marR="0" lvl="0" indent="0" algn="ctr" defTabSz="914400" rtl="0" eaLnBrk="0" fontAlgn="base" latinLnBrk="0" hangingPunct="0">
                        <a:lnSpc>
                          <a:spcPct val="100000"/>
                        </a:lnSpc>
                        <a:spcBef>
                          <a:spcPct val="20000"/>
                        </a:spcBef>
                        <a:spcAft>
                          <a:spcPct val="20000"/>
                        </a:spcAft>
                        <a:buClr>
                          <a:schemeClr val="tx2"/>
                        </a:buClr>
                        <a:buSzPct val="100000"/>
                        <a:buFontTx/>
                        <a:buNone/>
                        <a:tabLst/>
                      </a:pPr>
                      <a:r>
                        <a:rPr kumimoji="0" lang="en-US" sz="700" b="0" i="0" u="none" strike="noStrike" cap="none" normalizeH="0" baseline="0">
                          <a:ln>
                            <a:noFill/>
                          </a:ln>
                          <a:solidFill>
                            <a:schemeClr val="tx1"/>
                          </a:solidFill>
                          <a:effectLst/>
                          <a:latin typeface="Verdana" charset="0"/>
                        </a:rPr>
                        <a:t>2002-05-05</a:t>
                      </a:r>
                    </a:p>
                  </a:txBody>
                  <a:tcPr marL="91422" marR="91422" marT="42208" marB="42208" horzOverflow="overflow">
                    <a:lnL cap="flat">
                      <a:noFill/>
                    </a:lnL>
                    <a:lnR w="38100" cap="flat" cmpd="sng" algn="ctr">
                      <a:solidFill>
                        <a:schemeClr val="tx1"/>
                      </a:solidFill>
                      <a:prstDash val="solid"/>
                      <a:round/>
                      <a:headEnd type="none" w="med" len="med"/>
                      <a:tailEnd type="none" w="med" len="med"/>
                    </a:lnR>
                    <a:lnT>
                      <a:noFill/>
                    </a:lnT>
                    <a:lnB>
                      <a:noFill/>
                    </a:lnB>
                    <a:lnTlToBr>
                      <a:noFill/>
                    </a:lnTlToBr>
                    <a:lnBlToTr>
                      <a:noFill/>
                    </a:lnBlToTr>
                    <a:solidFill>
                      <a:srgbClr val="FFCC00"/>
                    </a:solidFill>
                  </a:tcPr>
                </a:tc>
                <a:tc>
                  <a:txBody>
                    <a:bodyPr/>
                    <a:lstStyle/>
                    <a:p>
                      <a:pPr marL="0" marR="0" lvl="0" indent="0" algn="ctr" defTabSz="914400" rtl="0" eaLnBrk="0" fontAlgn="base" latinLnBrk="0" hangingPunct="0">
                        <a:lnSpc>
                          <a:spcPct val="100000"/>
                        </a:lnSpc>
                        <a:spcBef>
                          <a:spcPct val="20000"/>
                        </a:spcBef>
                        <a:spcAft>
                          <a:spcPct val="20000"/>
                        </a:spcAft>
                        <a:buClr>
                          <a:schemeClr val="tx2"/>
                        </a:buClr>
                        <a:buSzPct val="100000"/>
                        <a:buFontTx/>
                        <a:buNone/>
                        <a:tabLst/>
                      </a:pPr>
                      <a:r>
                        <a:rPr kumimoji="0" lang="en-US" sz="700" b="0" i="0" u="none" strike="noStrike" cap="none" normalizeH="0" baseline="0">
                          <a:ln>
                            <a:noFill/>
                          </a:ln>
                          <a:solidFill>
                            <a:schemeClr val="tx1"/>
                          </a:solidFill>
                          <a:effectLst/>
                          <a:latin typeface="Verdana" charset="0"/>
                        </a:rPr>
                        <a:t>4</a:t>
                      </a:r>
                    </a:p>
                  </a:txBody>
                  <a:tcPr marL="91422" marR="91422" marT="42208" marB="42208"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a:noFill/>
                    </a:lnT>
                    <a:lnB>
                      <a:noFill/>
                    </a:lnB>
                    <a:lnTlToBr>
                      <a:noFill/>
                    </a:lnTlToBr>
                    <a:lnBlToTr>
                      <a:noFill/>
                    </a:lnBlToTr>
                    <a:solidFill>
                      <a:srgbClr val="FFCC00"/>
                    </a:solidFill>
                  </a:tcPr>
                </a:tc>
                <a:tc>
                  <a:txBody>
                    <a:bodyPr/>
                    <a:lstStyle/>
                    <a:p>
                      <a:pPr marL="0" marR="0" lvl="0" indent="0" algn="ctr" defTabSz="914400" rtl="0" eaLnBrk="0" fontAlgn="base" latinLnBrk="0" hangingPunct="0">
                        <a:lnSpc>
                          <a:spcPct val="100000"/>
                        </a:lnSpc>
                        <a:spcBef>
                          <a:spcPct val="20000"/>
                        </a:spcBef>
                        <a:spcAft>
                          <a:spcPct val="20000"/>
                        </a:spcAft>
                        <a:buClr>
                          <a:schemeClr val="tx2"/>
                        </a:buClr>
                        <a:buSzPct val="100000"/>
                        <a:buFontTx/>
                        <a:buNone/>
                        <a:tabLst/>
                      </a:pPr>
                      <a:r>
                        <a:rPr kumimoji="0" lang="en-US" sz="700" b="0" i="0" u="none" strike="noStrike" cap="none" normalizeH="0" baseline="0">
                          <a:ln>
                            <a:noFill/>
                          </a:ln>
                          <a:solidFill>
                            <a:schemeClr val="tx1"/>
                          </a:solidFill>
                          <a:effectLst/>
                          <a:latin typeface="Verdana" charset="0"/>
                        </a:rPr>
                        <a:t>345</a:t>
                      </a:r>
                    </a:p>
                  </a:txBody>
                  <a:tcPr marL="91422" marR="91422" marT="42208" marB="42208"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a:noFill/>
                    </a:lnT>
                    <a:lnB>
                      <a:noFill/>
                    </a:lnB>
                    <a:lnTlToBr>
                      <a:noFill/>
                    </a:lnTlToBr>
                    <a:lnBlToTr>
                      <a:noFill/>
                    </a:lnBlToTr>
                    <a:solidFill>
                      <a:srgbClr val="FFCC00"/>
                    </a:solidFill>
                  </a:tcPr>
                </a:tc>
                <a:tc>
                  <a:txBody>
                    <a:bodyPr/>
                    <a:lstStyle/>
                    <a:p>
                      <a:pPr marL="0" marR="0" lvl="0" indent="0" algn="ctr" defTabSz="914400" rtl="0" eaLnBrk="0" fontAlgn="base" latinLnBrk="0" hangingPunct="0">
                        <a:lnSpc>
                          <a:spcPct val="100000"/>
                        </a:lnSpc>
                        <a:spcBef>
                          <a:spcPct val="20000"/>
                        </a:spcBef>
                        <a:spcAft>
                          <a:spcPct val="20000"/>
                        </a:spcAft>
                        <a:buClr>
                          <a:schemeClr val="tx2"/>
                        </a:buClr>
                        <a:buSzPct val="100000"/>
                        <a:buFontTx/>
                        <a:buNone/>
                        <a:tabLst/>
                      </a:pPr>
                      <a:r>
                        <a:rPr kumimoji="0" lang="en-US" sz="700" b="0" i="0" u="none" strike="noStrike" cap="none" normalizeH="0" baseline="0">
                          <a:ln>
                            <a:noFill/>
                          </a:ln>
                          <a:solidFill>
                            <a:schemeClr val="tx1"/>
                          </a:solidFill>
                          <a:effectLst/>
                          <a:latin typeface="Verdana" charset="0"/>
                        </a:rPr>
                        <a:t>2</a:t>
                      </a:r>
                    </a:p>
                  </a:txBody>
                  <a:tcPr marL="91422" marR="91422" marT="42208" marB="42208" horzOverflow="overflow">
                    <a:lnL w="38100" cap="flat" cmpd="sng" algn="ctr">
                      <a:solidFill>
                        <a:schemeClr val="tx1"/>
                      </a:solidFill>
                      <a:prstDash val="solid"/>
                      <a:round/>
                      <a:headEnd type="none" w="med" len="med"/>
                      <a:tailEnd type="none" w="med" len="med"/>
                    </a:lnL>
                    <a:lnR cap="flat">
                      <a:noFill/>
                    </a:lnR>
                    <a:lnT>
                      <a:noFill/>
                    </a:lnT>
                    <a:lnB>
                      <a:noFill/>
                    </a:lnB>
                    <a:lnTlToBr>
                      <a:noFill/>
                    </a:lnTlToBr>
                    <a:lnBlToTr>
                      <a:noFill/>
                    </a:lnBlToTr>
                    <a:solidFill>
                      <a:srgbClr val="FFCC00"/>
                    </a:solidFill>
                  </a:tcPr>
                </a:tc>
                <a:extLst>
                  <a:ext uri="{0D108BD9-81ED-4DB2-BD59-A6C34878D82A}">
                    <a16:rowId xmlns:a16="http://schemas.microsoft.com/office/drawing/2014/main" val="10003"/>
                  </a:ext>
                </a:extLst>
              </a:tr>
              <a:tr h="196970">
                <a:tc>
                  <a:txBody>
                    <a:bodyPr/>
                    <a:lstStyle/>
                    <a:p>
                      <a:pPr marL="0" marR="0" lvl="0" indent="0" algn="ctr" defTabSz="914400" rtl="0" eaLnBrk="0" fontAlgn="base" latinLnBrk="0" hangingPunct="0">
                        <a:lnSpc>
                          <a:spcPct val="100000"/>
                        </a:lnSpc>
                        <a:spcBef>
                          <a:spcPct val="20000"/>
                        </a:spcBef>
                        <a:spcAft>
                          <a:spcPct val="20000"/>
                        </a:spcAft>
                        <a:buClr>
                          <a:schemeClr val="tx2"/>
                        </a:buClr>
                        <a:buSzPct val="100000"/>
                        <a:buFontTx/>
                        <a:buNone/>
                        <a:tabLst/>
                      </a:pPr>
                      <a:r>
                        <a:rPr kumimoji="0" lang="en-US" sz="700" b="0" i="0" u="none" strike="noStrike" cap="none" normalizeH="0" baseline="0">
                          <a:ln>
                            <a:noFill/>
                          </a:ln>
                          <a:solidFill>
                            <a:schemeClr val="tx1"/>
                          </a:solidFill>
                          <a:effectLst/>
                          <a:latin typeface="Verdana" charset="0"/>
                        </a:rPr>
                        <a:t>2002-05-05</a:t>
                      </a:r>
                    </a:p>
                  </a:txBody>
                  <a:tcPr marL="91422" marR="91422" marT="42208" marB="42208" horzOverflow="overflow">
                    <a:lnL cap="flat">
                      <a:noFill/>
                    </a:lnL>
                    <a:lnR w="38100" cap="flat" cmpd="sng" algn="ctr">
                      <a:solidFill>
                        <a:schemeClr val="tx1"/>
                      </a:solidFill>
                      <a:prstDash val="solid"/>
                      <a:round/>
                      <a:headEnd type="none" w="med" len="med"/>
                      <a:tailEnd type="none" w="med" len="med"/>
                    </a:lnR>
                    <a:lnT>
                      <a:noFill/>
                    </a:lnT>
                    <a:lnB>
                      <a:noFill/>
                    </a:lnB>
                    <a:lnTlToBr>
                      <a:noFill/>
                    </a:lnTlToBr>
                    <a:lnBlToTr>
                      <a:noFill/>
                    </a:lnBlToTr>
                    <a:solidFill>
                      <a:srgbClr val="FFCC00"/>
                    </a:solidFill>
                  </a:tcPr>
                </a:tc>
                <a:tc>
                  <a:txBody>
                    <a:bodyPr/>
                    <a:lstStyle/>
                    <a:p>
                      <a:pPr marL="0" marR="0" lvl="0" indent="0" algn="ctr" defTabSz="914400" rtl="0" eaLnBrk="0" fontAlgn="base" latinLnBrk="0" hangingPunct="0">
                        <a:lnSpc>
                          <a:spcPct val="100000"/>
                        </a:lnSpc>
                        <a:spcBef>
                          <a:spcPct val="20000"/>
                        </a:spcBef>
                        <a:spcAft>
                          <a:spcPct val="20000"/>
                        </a:spcAft>
                        <a:buClr>
                          <a:schemeClr val="tx2"/>
                        </a:buClr>
                        <a:buSzPct val="100000"/>
                        <a:buFontTx/>
                        <a:buNone/>
                        <a:tabLst/>
                      </a:pPr>
                      <a:r>
                        <a:rPr kumimoji="0" lang="en-US" sz="700" b="0" i="0" u="none" strike="noStrike" cap="none" normalizeH="0" baseline="0">
                          <a:ln>
                            <a:noFill/>
                          </a:ln>
                          <a:solidFill>
                            <a:schemeClr val="tx1"/>
                          </a:solidFill>
                          <a:effectLst/>
                          <a:latin typeface="Verdana" charset="0"/>
                        </a:rPr>
                        <a:t>4</a:t>
                      </a:r>
                    </a:p>
                  </a:txBody>
                  <a:tcPr marL="91422" marR="91422" marT="42208" marB="42208"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a:noFill/>
                    </a:lnT>
                    <a:lnB>
                      <a:noFill/>
                    </a:lnB>
                    <a:lnTlToBr>
                      <a:noFill/>
                    </a:lnTlToBr>
                    <a:lnBlToTr>
                      <a:noFill/>
                    </a:lnBlToTr>
                    <a:solidFill>
                      <a:srgbClr val="FFCC00"/>
                    </a:solidFill>
                  </a:tcPr>
                </a:tc>
                <a:tc>
                  <a:txBody>
                    <a:bodyPr/>
                    <a:lstStyle/>
                    <a:p>
                      <a:pPr marL="0" marR="0" lvl="0" indent="0" algn="ctr" defTabSz="914400" rtl="0" eaLnBrk="0" fontAlgn="base" latinLnBrk="0" hangingPunct="0">
                        <a:lnSpc>
                          <a:spcPct val="100000"/>
                        </a:lnSpc>
                        <a:spcBef>
                          <a:spcPct val="20000"/>
                        </a:spcBef>
                        <a:spcAft>
                          <a:spcPct val="20000"/>
                        </a:spcAft>
                        <a:buClr>
                          <a:schemeClr val="tx2"/>
                        </a:buClr>
                        <a:buSzPct val="100000"/>
                        <a:buFontTx/>
                        <a:buNone/>
                        <a:tabLst/>
                      </a:pPr>
                      <a:r>
                        <a:rPr kumimoji="0" lang="en-US" sz="700" b="0" i="0" u="none" strike="noStrike" cap="none" normalizeH="0" baseline="0">
                          <a:ln>
                            <a:noFill/>
                          </a:ln>
                          <a:solidFill>
                            <a:schemeClr val="tx1"/>
                          </a:solidFill>
                          <a:effectLst/>
                          <a:latin typeface="Verdana" charset="0"/>
                        </a:rPr>
                        <a:t>123</a:t>
                      </a:r>
                    </a:p>
                  </a:txBody>
                  <a:tcPr marL="91422" marR="91422" marT="42208" marB="42208"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a:noFill/>
                    </a:lnT>
                    <a:lnB>
                      <a:noFill/>
                    </a:lnB>
                    <a:lnTlToBr>
                      <a:noFill/>
                    </a:lnTlToBr>
                    <a:lnBlToTr>
                      <a:noFill/>
                    </a:lnBlToTr>
                    <a:solidFill>
                      <a:srgbClr val="FFCC00"/>
                    </a:solidFill>
                  </a:tcPr>
                </a:tc>
                <a:tc>
                  <a:txBody>
                    <a:bodyPr/>
                    <a:lstStyle/>
                    <a:p>
                      <a:pPr marL="0" marR="0" lvl="0" indent="0" algn="ctr" defTabSz="914400" rtl="0" eaLnBrk="0" fontAlgn="base" latinLnBrk="0" hangingPunct="0">
                        <a:lnSpc>
                          <a:spcPct val="100000"/>
                        </a:lnSpc>
                        <a:spcBef>
                          <a:spcPct val="20000"/>
                        </a:spcBef>
                        <a:spcAft>
                          <a:spcPct val="20000"/>
                        </a:spcAft>
                        <a:buClr>
                          <a:schemeClr val="tx2"/>
                        </a:buClr>
                        <a:buSzPct val="100000"/>
                        <a:buFontTx/>
                        <a:buNone/>
                        <a:tabLst/>
                      </a:pPr>
                      <a:r>
                        <a:rPr kumimoji="0" lang="en-US" sz="700" b="0" i="0" u="none" strike="noStrike" cap="none" normalizeH="0" baseline="0">
                          <a:ln>
                            <a:noFill/>
                          </a:ln>
                          <a:solidFill>
                            <a:schemeClr val="tx1"/>
                          </a:solidFill>
                          <a:effectLst/>
                          <a:latin typeface="Verdana" charset="0"/>
                        </a:rPr>
                        <a:t>2</a:t>
                      </a:r>
                    </a:p>
                  </a:txBody>
                  <a:tcPr marL="91422" marR="91422" marT="42208" marB="42208" horzOverflow="overflow">
                    <a:lnL w="38100" cap="flat" cmpd="sng" algn="ctr">
                      <a:solidFill>
                        <a:schemeClr val="tx1"/>
                      </a:solidFill>
                      <a:prstDash val="solid"/>
                      <a:round/>
                      <a:headEnd type="none" w="med" len="med"/>
                      <a:tailEnd type="none" w="med" len="med"/>
                    </a:lnL>
                    <a:lnR cap="flat">
                      <a:noFill/>
                    </a:lnR>
                    <a:lnT>
                      <a:noFill/>
                    </a:lnT>
                    <a:lnB>
                      <a:noFill/>
                    </a:lnB>
                    <a:lnTlToBr>
                      <a:noFill/>
                    </a:lnTlToBr>
                    <a:lnBlToTr>
                      <a:noFill/>
                    </a:lnBlToTr>
                    <a:solidFill>
                      <a:srgbClr val="FFCC00"/>
                    </a:solidFill>
                  </a:tcPr>
                </a:tc>
                <a:extLst>
                  <a:ext uri="{0D108BD9-81ED-4DB2-BD59-A6C34878D82A}">
                    <a16:rowId xmlns:a16="http://schemas.microsoft.com/office/drawing/2014/main" val="10004"/>
                  </a:ext>
                </a:extLst>
              </a:tr>
              <a:tr h="196970">
                <a:tc>
                  <a:txBody>
                    <a:bodyPr/>
                    <a:lstStyle/>
                    <a:p>
                      <a:pPr marL="0" marR="0" lvl="0" indent="0" algn="ctr" defTabSz="914400" rtl="0" eaLnBrk="0" fontAlgn="base" latinLnBrk="0" hangingPunct="0">
                        <a:lnSpc>
                          <a:spcPct val="100000"/>
                        </a:lnSpc>
                        <a:spcBef>
                          <a:spcPct val="20000"/>
                        </a:spcBef>
                        <a:spcAft>
                          <a:spcPct val="20000"/>
                        </a:spcAft>
                        <a:buClr>
                          <a:schemeClr val="tx2"/>
                        </a:buClr>
                        <a:buSzPct val="100000"/>
                        <a:buFontTx/>
                        <a:buNone/>
                        <a:tabLst/>
                      </a:pPr>
                      <a:r>
                        <a:rPr kumimoji="0" lang="en-US" sz="700" b="0" i="0" u="none" strike="noStrike" cap="none" normalizeH="0" baseline="0">
                          <a:ln>
                            <a:noFill/>
                          </a:ln>
                          <a:solidFill>
                            <a:schemeClr val="tx1"/>
                          </a:solidFill>
                          <a:effectLst/>
                          <a:latin typeface="Verdana" charset="0"/>
                        </a:rPr>
                        <a:t>2003-05-03</a:t>
                      </a:r>
                    </a:p>
                  </a:txBody>
                  <a:tcPr marL="91422" marR="91422" marT="42208" marB="42208" horzOverflow="overflow">
                    <a:lnL cap="flat">
                      <a:noFill/>
                    </a:lnL>
                    <a:lnR w="38100" cap="flat" cmpd="sng" algn="ctr">
                      <a:solidFill>
                        <a:schemeClr val="tx1"/>
                      </a:solidFill>
                      <a:prstDash val="solid"/>
                      <a:round/>
                      <a:headEnd type="none" w="med" len="med"/>
                      <a:tailEnd type="none" w="med" len="med"/>
                    </a:lnR>
                    <a:lnT>
                      <a:noFill/>
                    </a:lnT>
                    <a:lnB>
                      <a:noFill/>
                    </a:lnB>
                    <a:lnTlToBr>
                      <a:noFill/>
                    </a:lnTlToBr>
                    <a:lnBlToTr>
                      <a:noFill/>
                    </a:lnBlToTr>
                    <a:solidFill>
                      <a:srgbClr val="FFCC00"/>
                    </a:solidFill>
                  </a:tcPr>
                </a:tc>
                <a:tc>
                  <a:txBody>
                    <a:bodyPr/>
                    <a:lstStyle/>
                    <a:p>
                      <a:pPr marL="0" marR="0" lvl="0" indent="0" algn="ctr" defTabSz="914400" rtl="0" eaLnBrk="0" fontAlgn="base" latinLnBrk="0" hangingPunct="0">
                        <a:lnSpc>
                          <a:spcPct val="100000"/>
                        </a:lnSpc>
                        <a:spcBef>
                          <a:spcPct val="20000"/>
                        </a:spcBef>
                        <a:spcAft>
                          <a:spcPct val="20000"/>
                        </a:spcAft>
                        <a:buClr>
                          <a:schemeClr val="tx2"/>
                        </a:buClr>
                        <a:buSzPct val="100000"/>
                        <a:buFontTx/>
                        <a:buNone/>
                        <a:tabLst/>
                      </a:pPr>
                      <a:r>
                        <a:rPr kumimoji="0" lang="en-US" sz="700" b="0" i="0" u="none" strike="noStrike" cap="none" normalizeH="0" baseline="0">
                          <a:ln>
                            <a:noFill/>
                          </a:ln>
                          <a:solidFill>
                            <a:schemeClr val="tx1"/>
                          </a:solidFill>
                          <a:effectLst/>
                          <a:latin typeface="Verdana" charset="0"/>
                        </a:rPr>
                        <a:t>3</a:t>
                      </a:r>
                    </a:p>
                  </a:txBody>
                  <a:tcPr marL="91422" marR="91422" marT="42208" marB="42208"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a:noFill/>
                    </a:lnT>
                    <a:lnB>
                      <a:noFill/>
                    </a:lnB>
                    <a:lnTlToBr>
                      <a:noFill/>
                    </a:lnTlToBr>
                    <a:lnBlToTr>
                      <a:noFill/>
                    </a:lnBlToTr>
                    <a:solidFill>
                      <a:srgbClr val="FFCC00"/>
                    </a:solidFill>
                  </a:tcPr>
                </a:tc>
                <a:tc>
                  <a:txBody>
                    <a:bodyPr/>
                    <a:lstStyle/>
                    <a:p>
                      <a:pPr marL="0" marR="0" lvl="0" indent="0" algn="ctr" defTabSz="914400" rtl="0" eaLnBrk="0" fontAlgn="base" latinLnBrk="0" hangingPunct="0">
                        <a:lnSpc>
                          <a:spcPct val="100000"/>
                        </a:lnSpc>
                        <a:spcBef>
                          <a:spcPct val="20000"/>
                        </a:spcBef>
                        <a:spcAft>
                          <a:spcPct val="20000"/>
                        </a:spcAft>
                        <a:buClr>
                          <a:schemeClr val="tx2"/>
                        </a:buClr>
                        <a:buSzPct val="100000"/>
                        <a:buFontTx/>
                        <a:buNone/>
                        <a:tabLst/>
                      </a:pPr>
                      <a:r>
                        <a:rPr kumimoji="0" lang="en-US" sz="700" b="0" i="0" u="none" strike="noStrike" cap="none" normalizeH="0" baseline="0">
                          <a:ln>
                            <a:noFill/>
                          </a:ln>
                          <a:solidFill>
                            <a:schemeClr val="tx1"/>
                          </a:solidFill>
                          <a:effectLst/>
                          <a:latin typeface="Verdana" charset="0"/>
                        </a:rPr>
                        <a:t>768</a:t>
                      </a:r>
                    </a:p>
                  </a:txBody>
                  <a:tcPr marL="91422" marR="91422" marT="42208" marB="42208"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a:noFill/>
                    </a:lnT>
                    <a:lnB>
                      <a:noFill/>
                    </a:lnB>
                    <a:lnTlToBr>
                      <a:noFill/>
                    </a:lnTlToBr>
                    <a:lnBlToTr>
                      <a:noFill/>
                    </a:lnBlToTr>
                    <a:solidFill>
                      <a:srgbClr val="FFCC00"/>
                    </a:solidFill>
                  </a:tcPr>
                </a:tc>
                <a:tc>
                  <a:txBody>
                    <a:bodyPr/>
                    <a:lstStyle/>
                    <a:p>
                      <a:pPr marL="0" marR="0" lvl="0" indent="0" algn="ctr" defTabSz="914400" rtl="0" eaLnBrk="0" fontAlgn="base" latinLnBrk="0" hangingPunct="0">
                        <a:lnSpc>
                          <a:spcPct val="100000"/>
                        </a:lnSpc>
                        <a:spcBef>
                          <a:spcPct val="20000"/>
                        </a:spcBef>
                        <a:spcAft>
                          <a:spcPct val="20000"/>
                        </a:spcAft>
                        <a:buClr>
                          <a:schemeClr val="tx2"/>
                        </a:buClr>
                        <a:buSzPct val="100000"/>
                        <a:buFontTx/>
                        <a:buNone/>
                        <a:tabLst/>
                      </a:pPr>
                      <a:r>
                        <a:rPr kumimoji="0" lang="en-US" sz="700" b="0" i="0" u="none" strike="noStrike" cap="none" normalizeH="0" baseline="0">
                          <a:ln>
                            <a:noFill/>
                          </a:ln>
                          <a:solidFill>
                            <a:schemeClr val="tx1"/>
                          </a:solidFill>
                          <a:effectLst/>
                          <a:latin typeface="Verdana" charset="0"/>
                        </a:rPr>
                        <a:t>2</a:t>
                      </a:r>
                    </a:p>
                  </a:txBody>
                  <a:tcPr marL="91422" marR="91422" marT="42208" marB="42208" horzOverflow="overflow">
                    <a:lnL w="38100" cap="flat" cmpd="sng" algn="ctr">
                      <a:solidFill>
                        <a:schemeClr val="tx1"/>
                      </a:solidFill>
                      <a:prstDash val="solid"/>
                      <a:round/>
                      <a:headEnd type="none" w="med" len="med"/>
                      <a:tailEnd type="none" w="med" len="med"/>
                    </a:lnL>
                    <a:lnR cap="flat">
                      <a:noFill/>
                    </a:lnR>
                    <a:lnT>
                      <a:noFill/>
                    </a:lnT>
                    <a:lnB>
                      <a:noFill/>
                    </a:lnB>
                    <a:lnTlToBr>
                      <a:noFill/>
                    </a:lnTlToBr>
                    <a:lnBlToTr>
                      <a:noFill/>
                    </a:lnBlToTr>
                    <a:solidFill>
                      <a:srgbClr val="FFCC00"/>
                    </a:solidFill>
                  </a:tcPr>
                </a:tc>
                <a:extLst>
                  <a:ext uri="{0D108BD9-81ED-4DB2-BD59-A6C34878D82A}">
                    <a16:rowId xmlns:a16="http://schemas.microsoft.com/office/drawing/2014/main" val="10005"/>
                  </a:ext>
                </a:extLst>
              </a:tr>
              <a:tr h="196970">
                <a:tc>
                  <a:txBody>
                    <a:bodyPr/>
                    <a:lstStyle/>
                    <a:p>
                      <a:pPr marL="0" marR="0" lvl="0" indent="0" algn="ctr" defTabSz="914400" rtl="0" eaLnBrk="0" fontAlgn="base" latinLnBrk="0" hangingPunct="0">
                        <a:lnSpc>
                          <a:spcPct val="100000"/>
                        </a:lnSpc>
                        <a:spcBef>
                          <a:spcPct val="20000"/>
                        </a:spcBef>
                        <a:spcAft>
                          <a:spcPct val="20000"/>
                        </a:spcAft>
                        <a:buClr>
                          <a:schemeClr val="tx2"/>
                        </a:buClr>
                        <a:buSzPct val="100000"/>
                        <a:buFontTx/>
                        <a:buNone/>
                        <a:tabLst/>
                      </a:pPr>
                      <a:r>
                        <a:rPr kumimoji="0" lang="en-US" sz="700" b="0" i="0" u="none" strike="noStrike" cap="none" normalizeH="0" baseline="0">
                          <a:ln>
                            <a:noFill/>
                          </a:ln>
                          <a:solidFill>
                            <a:schemeClr val="tx1"/>
                          </a:solidFill>
                          <a:effectLst/>
                          <a:latin typeface="Verdana" charset="0"/>
                        </a:rPr>
                        <a:t>2003-10-10</a:t>
                      </a:r>
                    </a:p>
                  </a:txBody>
                  <a:tcPr marL="91422" marR="91422" marT="42208" marB="42208" horzOverflow="overflow">
                    <a:lnL cap="flat">
                      <a:noFill/>
                    </a:lnL>
                    <a:lnR w="38100" cap="flat" cmpd="sng" algn="ctr">
                      <a:solidFill>
                        <a:schemeClr val="tx1"/>
                      </a:solidFill>
                      <a:prstDash val="solid"/>
                      <a:round/>
                      <a:headEnd type="none" w="med" len="med"/>
                      <a:tailEnd type="none" w="med" len="med"/>
                    </a:lnR>
                    <a:lnT>
                      <a:noFill/>
                    </a:lnT>
                    <a:lnB>
                      <a:noFill/>
                    </a:lnB>
                    <a:lnTlToBr>
                      <a:noFill/>
                    </a:lnTlToBr>
                    <a:lnBlToTr>
                      <a:noFill/>
                    </a:lnBlToTr>
                    <a:solidFill>
                      <a:srgbClr val="FFCC00"/>
                    </a:solidFill>
                  </a:tcPr>
                </a:tc>
                <a:tc>
                  <a:txBody>
                    <a:bodyPr/>
                    <a:lstStyle/>
                    <a:p>
                      <a:pPr marL="0" marR="0" lvl="0" indent="0" algn="ctr" defTabSz="914400" rtl="0" eaLnBrk="0" fontAlgn="base" latinLnBrk="0" hangingPunct="0">
                        <a:lnSpc>
                          <a:spcPct val="100000"/>
                        </a:lnSpc>
                        <a:spcBef>
                          <a:spcPct val="20000"/>
                        </a:spcBef>
                        <a:spcAft>
                          <a:spcPct val="20000"/>
                        </a:spcAft>
                        <a:buClr>
                          <a:schemeClr val="tx2"/>
                        </a:buClr>
                        <a:buSzPct val="100000"/>
                        <a:buFontTx/>
                        <a:buNone/>
                        <a:tabLst/>
                      </a:pPr>
                      <a:r>
                        <a:rPr kumimoji="0" lang="en-US" sz="700" b="0" i="0" u="none" strike="noStrike" cap="none" normalizeH="0" baseline="0">
                          <a:ln>
                            <a:noFill/>
                          </a:ln>
                          <a:solidFill>
                            <a:schemeClr val="tx1"/>
                          </a:solidFill>
                          <a:effectLst/>
                          <a:latin typeface="Verdana" charset="0"/>
                        </a:rPr>
                        <a:t>5</a:t>
                      </a:r>
                    </a:p>
                  </a:txBody>
                  <a:tcPr marL="91422" marR="91422" marT="42208" marB="42208"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a:noFill/>
                    </a:lnT>
                    <a:lnB>
                      <a:noFill/>
                    </a:lnB>
                    <a:lnTlToBr>
                      <a:noFill/>
                    </a:lnTlToBr>
                    <a:lnBlToTr>
                      <a:noFill/>
                    </a:lnBlToTr>
                    <a:solidFill>
                      <a:srgbClr val="FFCC00"/>
                    </a:solidFill>
                  </a:tcPr>
                </a:tc>
                <a:tc>
                  <a:txBody>
                    <a:bodyPr/>
                    <a:lstStyle/>
                    <a:p>
                      <a:pPr marL="0" marR="0" lvl="0" indent="0" algn="ctr" defTabSz="914400" rtl="0" eaLnBrk="0" fontAlgn="base" latinLnBrk="0" hangingPunct="0">
                        <a:lnSpc>
                          <a:spcPct val="100000"/>
                        </a:lnSpc>
                        <a:spcBef>
                          <a:spcPct val="20000"/>
                        </a:spcBef>
                        <a:spcAft>
                          <a:spcPct val="20000"/>
                        </a:spcAft>
                        <a:buClr>
                          <a:schemeClr val="tx2"/>
                        </a:buClr>
                        <a:buSzPct val="100000"/>
                        <a:buFontTx/>
                        <a:buNone/>
                        <a:tabLst/>
                      </a:pPr>
                      <a:r>
                        <a:rPr kumimoji="0" lang="en-US" sz="700" b="0" i="0" u="none" strike="noStrike" cap="none" normalizeH="0" baseline="0">
                          <a:ln>
                            <a:noFill/>
                          </a:ln>
                          <a:solidFill>
                            <a:schemeClr val="tx1"/>
                          </a:solidFill>
                          <a:effectLst/>
                          <a:latin typeface="Verdana" charset="0"/>
                        </a:rPr>
                        <a:t>76</a:t>
                      </a:r>
                    </a:p>
                  </a:txBody>
                  <a:tcPr marL="91422" marR="91422" marT="42208" marB="42208"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a:noFill/>
                    </a:lnT>
                    <a:lnB>
                      <a:noFill/>
                    </a:lnB>
                    <a:lnTlToBr>
                      <a:noFill/>
                    </a:lnTlToBr>
                    <a:lnBlToTr>
                      <a:noFill/>
                    </a:lnBlToTr>
                    <a:solidFill>
                      <a:srgbClr val="FFCC00"/>
                    </a:solidFill>
                  </a:tcPr>
                </a:tc>
                <a:tc>
                  <a:txBody>
                    <a:bodyPr/>
                    <a:lstStyle/>
                    <a:p>
                      <a:pPr marL="0" marR="0" lvl="0" indent="0" algn="ctr" defTabSz="914400" rtl="0" eaLnBrk="0" fontAlgn="base" latinLnBrk="0" hangingPunct="0">
                        <a:lnSpc>
                          <a:spcPct val="100000"/>
                        </a:lnSpc>
                        <a:spcBef>
                          <a:spcPct val="20000"/>
                        </a:spcBef>
                        <a:spcAft>
                          <a:spcPct val="20000"/>
                        </a:spcAft>
                        <a:buClr>
                          <a:schemeClr val="tx2"/>
                        </a:buClr>
                        <a:buSzPct val="100000"/>
                        <a:buFontTx/>
                        <a:buNone/>
                        <a:tabLst/>
                      </a:pPr>
                      <a:r>
                        <a:rPr kumimoji="0" lang="en-US" sz="700" b="0" i="0" u="none" strike="noStrike" cap="none" normalizeH="0" baseline="0">
                          <a:ln>
                            <a:noFill/>
                          </a:ln>
                          <a:solidFill>
                            <a:schemeClr val="tx1"/>
                          </a:solidFill>
                          <a:effectLst/>
                          <a:latin typeface="Verdana" charset="0"/>
                        </a:rPr>
                        <a:t>3</a:t>
                      </a:r>
                    </a:p>
                  </a:txBody>
                  <a:tcPr marL="91422" marR="91422" marT="42208" marB="42208" horzOverflow="overflow">
                    <a:lnL w="38100" cap="flat" cmpd="sng" algn="ctr">
                      <a:solidFill>
                        <a:schemeClr val="tx1"/>
                      </a:solidFill>
                      <a:prstDash val="solid"/>
                      <a:round/>
                      <a:headEnd type="none" w="med" len="med"/>
                      <a:tailEnd type="none" w="med" len="med"/>
                    </a:lnL>
                    <a:lnR cap="flat">
                      <a:noFill/>
                    </a:lnR>
                    <a:lnT>
                      <a:noFill/>
                    </a:lnT>
                    <a:lnB>
                      <a:noFill/>
                    </a:lnB>
                    <a:lnTlToBr>
                      <a:noFill/>
                    </a:lnTlToBr>
                    <a:lnBlToTr>
                      <a:noFill/>
                    </a:lnBlToTr>
                    <a:solidFill>
                      <a:srgbClr val="FFCC00"/>
                    </a:solidFill>
                  </a:tcPr>
                </a:tc>
                <a:extLst>
                  <a:ext uri="{0D108BD9-81ED-4DB2-BD59-A6C34878D82A}">
                    <a16:rowId xmlns:a16="http://schemas.microsoft.com/office/drawing/2014/main" val="10006"/>
                  </a:ext>
                </a:extLst>
              </a:tr>
              <a:tr h="196970">
                <a:tc>
                  <a:txBody>
                    <a:bodyPr/>
                    <a:lstStyle/>
                    <a:p>
                      <a:pPr marL="0" marR="0" lvl="0" indent="0" algn="ctr" defTabSz="914400" rtl="0" eaLnBrk="0" fontAlgn="base" latinLnBrk="0" hangingPunct="0">
                        <a:lnSpc>
                          <a:spcPct val="100000"/>
                        </a:lnSpc>
                        <a:spcBef>
                          <a:spcPct val="20000"/>
                        </a:spcBef>
                        <a:spcAft>
                          <a:spcPct val="20000"/>
                        </a:spcAft>
                        <a:buClr>
                          <a:schemeClr val="tx2"/>
                        </a:buClr>
                        <a:buSzPct val="100000"/>
                        <a:buFontTx/>
                        <a:buNone/>
                        <a:tabLst/>
                      </a:pPr>
                      <a:r>
                        <a:rPr kumimoji="0" lang="en-US" sz="700" b="0" i="0" u="none" strike="noStrike" cap="none" normalizeH="0" baseline="0">
                          <a:ln>
                            <a:noFill/>
                          </a:ln>
                          <a:solidFill>
                            <a:schemeClr val="tx1"/>
                          </a:solidFill>
                          <a:effectLst/>
                          <a:latin typeface="Verdana" charset="0"/>
                        </a:rPr>
                        <a:t>2004-10-11</a:t>
                      </a:r>
                    </a:p>
                  </a:txBody>
                  <a:tcPr marL="91422" marR="91422" marT="42208" marB="42208" horzOverflow="overflow">
                    <a:lnL cap="flat">
                      <a:noFill/>
                    </a:lnL>
                    <a:lnR w="38100" cap="flat" cmpd="sng" algn="ctr">
                      <a:solidFill>
                        <a:schemeClr val="tx1"/>
                      </a:solidFill>
                      <a:prstDash val="solid"/>
                      <a:round/>
                      <a:headEnd type="none" w="med" len="med"/>
                      <a:tailEnd type="none" w="med" len="med"/>
                    </a:lnR>
                    <a:lnT>
                      <a:noFill/>
                    </a:lnT>
                    <a:lnB>
                      <a:noFill/>
                    </a:lnB>
                    <a:lnTlToBr>
                      <a:noFill/>
                    </a:lnTlToBr>
                    <a:lnBlToTr>
                      <a:noFill/>
                    </a:lnBlToTr>
                    <a:solidFill>
                      <a:srgbClr val="FFCC00"/>
                    </a:solidFill>
                  </a:tcPr>
                </a:tc>
                <a:tc>
                  <a:txBody>
                    <a:bodyPr/>
                    <a:lstStyle/>
                    <a:p>
                      <a:pPr marL="0" marR="0" lvl="0" indent="0" algn="ctr" defTabSz="914400" rtl="0" eaLnBrk="0" fontAlgn="base" latinLnBrk="0" hangingPunct="0">
                        <a:lnSpc>
                          <a:spcPct val="100000"/>
                        </a:lnSpc>
                        <a:spcBef>
                          <a:spcPct val="20000"/>
                        </a:spcBef>
                        <a:spcAft>
                          <a:spcPct val="20000"/>
                        </a:spcAft>
                        <a:buClr>
                          <a:schemeClr val="tx2"/>
                        </a:buClr>
                        <a:buSzPct val="100000"/>
                        <a:buFontTx/>
                        <a:buNone/>
                        <a:tabLst/>
                      </a:pPr>
                      <a:r>
                        <a:rPr kumimoji="0" lang="en-US" sz="700" b="0" i="0" u="none" strike="noStrike" cap="none" normalizeH="0" baseline="0">
                          <a:ln>
                            <a:noFill/>
                          </a:ln>
                          <a:solidFill>
                            <a:schemeClr val="tx1"/>
                          </a:solidFill>
                          <a:effectLst/>
                          <a:latin typeface="Verdana" charset="0"/>
                        </a:rPr>
                        <a:t>4</a:t>
                      </a:r>
                    </a:p>
                  </a:txBody>
                  <a:tcPr marL="91422" marR="91422" marT="42208" marB="42208"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a:noFill/>
                    </a:lnT>
                    <a:lnB>
                      <a:noFill/>
                    </a:lnB>
                    <a:lnTlToBr>
                      <a:noFill/>
                    </a:lnTlToBr>
                    <a:lnBlToTr>
                      <a:noFill/>
                    </a:lnBlToTr>
                    <a:solidFill>
                      <a:srgbClr val="FFCC00"/>
                    </a:solidFill>
                  </a:tcPr>
                </a:tc>
                <a:tc>
                  <a:txBody>
                    <a:bodyPr/>
                    <a:lstStyle/>
                    <a:p>
                      <a:pPr marL="0" marR="0" lvl="0" indent="0" algn="ctr" defTabSz="914400" rtl="0" eaLnBrk="0" fontAlgn="base" latinLnBrk="0" hangingPunct="0">
                        <a:lnSpc>
                          <a:spcPct val="100000"/>
                        </a:lnSpc>
                        <a:spcBef>
                          <a:spcPct val="20000"/>
                        </a:spcBef>
                        <a:spcAft>
                          <a:spcPct val="20000"/>
                        </a:spcAft>
                        <a:buClr>
                          <a:schemeClr val="tx2"/>
                        </a:buClr>
                        <a:buSzPct val="100000"/>
                        <a:buFontTx/>
                        <a:buNone/>
                        <a:tabLst/>
                      </a:pPr>
                      <a:r>
                        <a:rPr kumimoji="0" lang="en-US" sz="700" b="0" i="0" u="none" strike="noStrike" cap="none" normalizeH="0" baseline="0">
                          <a:ln>
                            <a:noFill/>
                          </a:ln>
                          <a:solidFill>
                            <a:schemeClr val="tx1"/>
                          </a:solidFill>
                          <a:effectLst/>
                          <a:latin typeface="Verdana" charset="0"/>
                        </a:rPr>
                        <a:t>45</a:t>
                      </a:r>
                    </a:p>
                  </a:txBody>
                  <a:tcPr marL="91422" marR="91422" marT="42208" marB="42208"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a:noFill/>
                    </a:lnT>
                    <a:lnB>
                      <a:noFill/>
                    </a:lnB>
                    <a:lnTlToBr>
                      <a:noFill/>
                    </a:lnTlToBr>
                    <a:lnBlToTr>
                      <a:noFill/>
                    </a:lnBlToTr>
                    <a:solidFill>
                      <a:srgbClr val="FFCC00"/>
                    </a:solidFill>
                  </a:tcPr>
                </a:tc>
                <a:tc>
                  <a:txBody>
                    <a:bodyPr/>
                    <a:lstStyle/>
                    <a:p>
                      <a:pPr marL="0" marR="0" lvl="0" indent="0" algn="ctr" defTabSz="914400" rtl="0" eaLnBrk="0" fontAlgn="base" latinLnBrk="0" hangingPunct="0">
                        <a:lnSpc>
                          <a:spcPct val="100000"/>
                        </a:lnSpc>
                        <a:spcBef>
                          <a:spcPct val="20000"/>
                        </a:spcBef>
                        <a:spcAft>
                          <a:spcPct val="20000"/>
                        </a:spcAft>
                        <a:buClr>
                          <a:schemeClr val="tx2"/>
                        </a:buClr>
                        <a:buSzPct val="100000"/>
                        <a:buFontTx/>
                        <a:buNone/>
                        <a:tabLst/>
                      </a:pPr>
                      <a:r>
                        <a:rPr kumimoji="0" lang="en-US" sz="700" b="0" i="0" u="none" strike="noStrike" cap="none" normalizeH="0" baseline="0">
                          <a:ln>
                            <a:noFill/>
                          </a:ln>
                          <a:solidFill>
                            <a:schemeClr val="tx1"/>
                          </a:solidFill>
                          <a:effectLst/>
                          <a:latin typeface="Verdana" charset="0"/>
                        </a:rPr>
                        <a:t>4</a:t>
                      </a:r>
                    </a:p>
                  </a:txBody>
                  <a:tcPr marL="91422" marR="91422" marT="42208" marB="42208" horzOverflow="overflow">
                    <a:lnL w="38100" cap="flat" cmpd="sng" algn="ctr">
                      <a:solidFill>
                        <a:schemeClr val="tx1"/>
                      </a:solidFill>
                      <a:prstDash val="solid"/>
                      <a:round/>
                      <a:headEnd type="none" w="med" len="med"/>
                      <a:tailEnd type="none" w="med" len="med"/>
                    </a:lnL>
                    <a:lnR cap="flat">
                      <a:noFill/>
                    </a:lnR>
                    <a:lnT>
                      <a:noFill/>
                    </a:lnT>
                    <a:lnB>
                      <a:noFill/>
                    </a:lnB>
                    <a:lnTlToBr>
                      <a:noFill/>
                    </a:lnTlToBr>
                    <a:lnBlToTr>
                      <a:noFill/>
                    </a:lnBlToTr>
                    <a:solidFill>
                      <a:srgbClr val="FFCC00"/>
                    </a:solidFill>
                  </a:tcPr>
                </a:tc>
                <a:extLst>
                  <a:ext uri="{0D108BD9-81ED-4DB2-BD59-A6C34878D82A}">
                    <a16:rowId xmlns:a16="http://schemas.microsoft.com/office/drawing/2014/main" val="10007"/>
                  </a:ext>
                </a:extLst>
              </a:tr>
              <a:tr h="196970">
                <a:tc>
                  <a:txBody>
                    <a:bodyPr/>
                    <a:lstStyle/>
                    <a:p>
                      <a:pPr marL="0" marR="0" lvl="0" indent="0" algn="ctr" defTabSz="914400" rtl="0" eaLnBrk="0" fontAlgn="base" latinLnBrk="0" hangingPunct="0">
                        <a:lnSpc>
                          <a:spcPct val="100000"/>
                        </a:lnSpc>
                        <a:spcBef>
                          <a:spcPct val="20000"/>
                        </a:spcBef>
                        <a:spcAft>
                          <a:spcPct val="20000"/>
                        </a:spcAft>
                        <a:buClr>
                          <a:schemeClr val="tx2"/>
                        </a:buClr>
                        <a:buSzPct val="100000"/>
                        <a:buFontTx/>
                        <a:buNone/>
                        <a:tabLst/>
                      </a:pPr>
                      <a:r>
                        <a:rPr kumimoji="0" lang="en-US" sz="700" b="0" i="0" u="none" strike="noStrike" cap="none" normalizeH="0" baseline="0">
                          <a:ln>
                            <a:noFill/>
                          </a:ln>
                          <a:solidFill>
                            <a:schemeClr val="tx1"/>
                          </a:solidFill>
                          <a:effectLst/>
                          <a:latin typeface="Verdana" charset="0"/>
                        </a:rPr>
                        <a:t>2004-10-11</a:t>
                      </a:r>
                    </a:p>
                  </a:txBody>
                  <a:tcPr marL="91422" marR="91422" marT="42208" marB="42208" horzOverflow="overflow">
                    <a:lnL cap="flat">
                      <a:noFill/>
                    </a:lnL>
                    <a:lnR w="38100" cap="flat" cmpd="sng" algn="ctr">
                      <a:solidFill>
                        <a:schemeClr val="tx1"/>
                      </a:solidFill>
                      <a:prstDash val="solid"/>
                      <a:round/>
                      <a:headEnd type="none" w="med" len="med"/>
                      <a:tailEnd type="none" w="med" len="med"/>
                    </a:lnR>
                    <a:lnT>
                      <a:noFill/>
                    </a:lnT>
                    <a:lnB>
                      <a:noFill/>
                    </a:lnB>
                    <a:lnTlToBr>
                      <a:noFill/>
                    </a:lnTlToBr>
                    <a:lnBlToTr>
                      <a:noFill/>
                    </a:lnBlToTr>
                    <a:solidFill>
                      <a:srgbClr val="FFCC00"/>
                    </a:solidFill>
                  </a:tcPr>
                </a:tc>
                <a:tc>
                  <a:txBody>
                    <a:bodyPr/>
                    <a:lstStyle/>
                    <a:p>
                      <a:pPr marL="0" marR="0" lvl="0" indent="0" algn="ctr" defTabSz="914400" rtl="0" eaLnBrk="0" fontAlgn="base" latinLnBrk="0" hangingPunct="0">
                        <a:lnSpc>
                          <a:spcPct val="100000"/>
                        </a:lnSpc>
                        <a:spcBef>
                          <a:spcPct val="20000"/>
                        </a:spcBef>
                        <a:spcAft>
                          <a:spcPct val="20000"/>
                        </a:spcAft>
                        <a:buClr>
                          <a:schemeClr val="tx2"/>
                        </a:buClr>
                        <a:buSzPct val="100000"/>
                        <a:buFontTx/>
                        <a:buNone/>
                        <a:tabLst/>
                      </a:pPr>
                      <a:r>
                        <a:rPr kumimoji="0" lang="en-US" sz="700" b="0" i="0" u="none" strike="noStrike" cap="none" normalizeH="0" baseline="0">
                          <a:ln>
                            <a:noFill/>
                          </a:ln>
                          <a:solidFill>
                            <a:schemeClr val="tx1"/>
                          </a:solidFill>
                          <a:effectLst/>
                          <a:latin typeface="Verdana" charset="0"/>
                        </a:rPr>
                        <a:t>1</a:t>
                      </a:r>
                    </a:p>
                  </a:txBody>
                  <a:tcPr marL="91422" marR="91422" marT="42208" marB="42208"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a:noFill/>
                    </a:lnT>
                    <a:lnB>
                      <a:noFill/>
                    </a:lnB>
                    <a:lnTlToBr>
                      <a:noFill/>
                    </a:lnTlToBr>
                    <a:lnBlToTr>
                      <a:noFill/>
                    </a:lnBlToTr>
                    <a:solidFill>
                      <a:srgbClr val="FFCC00"/>
                    </a:solidFill>
                  </a:tcPr>
                </a:tc>
                <a:tc>
                  <a:txBody>
                    <a:bodyPr/>
                    <a:lstStyle/>
                    <a:p>
                      <a:pPr marL="0" marR="0" lvl="0" indent="0" algn="ctr" defTabSz="914400" rtl="0" eaLnBrk="0" fontAlgn="base" latinLnBrk="0" hangingPunct="0">
                        <a:lnSpc>
                          <a:spcPct val="100000"/>
                        </a:lnSpc>
                        <a:spcBef>
                          <a:spcPct val="20000"/>
                        </a:spcBef>
                        <a:spcAft>
                          <a:spcPct val="20000"/>
                        </a:spcAft>
                        <a:buClr>
                          <a:schemeClr val="tx2"/>
                        </a:buClr>
                        <a:buSzPct val="100000"/>
                        <a:buFontTx/>
                        <a:buNone/>
                        <a:tabLst/>
                      </a:pPr>
                      <a:r>
                        <a:rPr kumimoji="0" lang="en-US" sz="700" b="0" i="0" u="none" strike="noStrike" cap="none" normalizeH="0" baseline="0">
                          <a:ln>
                            <a:noFill/>
                          </a:ln>
                          <a:solidFill>
                            <a:schemeClr val="tx1"/>
                          </a:solidFill>
                          <a:effectLst/>
                          <a:latin typeface="Verdana" charset="0"/>
                        </a:rPr>
                        <a:t>568</a:t>
                      </a:r>
                    </a:p>
                  </a:txBody>
                  <a:tcPr marL="91422" marR="91422" marT="42208" marB="42208"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a:noFill/>
                    </a:lnT>
                    <a:lnB>
                      <a:noFill/>
                    </a:lnB>
                    <a:lnTlToBr>
                      <a:noFill/>
                    </a:lnTlToBr>
                    <a:lnBlToTr>
                      <a:noFill/>
                    </a:lnBlToTr>
                    <a:solidFill>
                      <a:srgbClr val="FFCC00"/>
                    </a:solidFill>
                  </a:tcPr>
                </a:tc>
                <a:tc>
                  <a:txBody>
                    <a:bodyPr/>
                    <a:lstStyle/>
                    <a:p>
                      <a:pPr marL="0" marR="0" lvl="0" indent="0" algn="ctr" defTabSz="914400" rtl="0" eaLnBrk="0" fontAlgn="base" latinLnBrk="0" hangingPunct="0">
                        <a:lnSpc>
                          <a:spcPct val="100000"/>
                        </a:lnSpc>
                        <a:spcBef>
                          <a:spcPct val="20000"/>
                        </a:spcBef>
                        <a:spcAft>
                          <a:spcPct val="20000"/>
                        </a:spcAft>
                        <a:buClr>
                          <a:schemeClr val="tx2"/>
                        </a:buClr>
                        <a:buSzPct val="100000"/>
                        <a:buFontTx/>
                        <a:buNone/>
                        <a:tabLst/>
                      </a:pPr>
                      <a:r>
                        <a:rPr kumimoji="0" lang="en-US" sz="700" b="0" i="0" u="none" strike="noStrike" cap="none" normalizeH="0" baseline="0">
                          <a:ln>
                            <a:noFill/>
                          </a:ln>
                          <a:solidFill>
                            <a:schemeClr val="tx1"/>
                          </a:solidFill>
                          <a:effectLst/>
                          <a:latin typeface="Verdana" charset="0"/>
                        </a:rPr>
                        <a:t>5</a:t>
                      </a:r>
                    </a:p>
                  </a:txBody>
                  <a:tcPr marL="91422" marR="91422" marT="42208" marB="42208" horzOverflow="overflow">
                    <a:lnL w="38100" cap="flat" cmpd="sng" algn="ctr">
                      <a:solidFill>
                        <a:schemeClr val="tx1"/>
                      </a:solidFill>
                      <a:prstDash val="solid"/>
                      <a:round/>
                      <a:headEnd type="none" w="med" len="med"/>
                      <a:tailEnd type="none" w="med" len="med"/>
                    </a:lnL>
                    <a:lnR cap="flat">
                      <a:noFill/>
                    </a:lnR>
                    <a:lnT>
                      <a:noFill/>
                    </a:lnT>
                    <a:lnB>
                      <a:noFill/>
                    </a:lnB>
                    <a:lnTlToBr>
                      <a:noFill/>
                    </a:lnTlToBr>
                    <a:lnBlToTr>
                      <a:noFill/>
                    </a:lnBlToTr>
                    <a:solidFill>
                      <a:srgbClr val="FFCC00"/>
                    </a:solidFill>
                  </a:tcPr>
                </a:tc>
                <a:extLst>
                  <a:ext uri="{0D108BD9-81ED-4DB2-BD59-A6C34878D82A}">
                    <a16:rowId xmlns:a16="http://schemas.microsoft.com/office/drawing/2014/main" val="10008"/>
                  </a:ext>
                </a:extLst>
              </a:tr>
              <a:tr h="196970">
                <a:tc>
                  <a:txBody>
                    <a:bodyPr/>
                    <a:lstStyle/>
                    <a:p>
                      <a:pPr marL="0" marR="0" lvl="0" indent="0" algn="ctr" defTabSz="914400" rtl="0" eaLnBrk="0" fontAlgn="base" latinLnBrk="0" hangingPunct="0">
                        <a:lnSpc>
                          <a:spcPct val="100000"/>
                        </a:lnSpc>
                        <a:spcBef>
                          <a:spcPct val="20000"/>
                        </a:spcBef>
                        <a:spcAft>
                          <a:spcPct val="20000"/>
                        </a:spcAft>
                        <a:buClr>
                          <a:schemeClr val="tx2"/>
                        </a:buClr>
                        <a:buSzPct val="100000"/>
                        <a:buFontTx/>
                        <a:buNone/>
                        <a:tabLst/>
                      </a:pPr>
                      <a:r>
                        <a:rPr kumimoji="0" lang="en-US" sz="700" b="0" i="0" u="none" strike="noStrike" cap="none" normalizeH="0" baseline="0">
                          <a:ln>
                            <a:noFill/>
                          </a:ln>
                          <a:solidFill>
                            <a:schemeClr val="tx1"/>
                          </a:solidFill>
                          <a:effectLst/>
                          <a:latin typeface="Verdana" charset="0"/>
                        </a:rPr>
                        <a:t>2004-10-11</a:t>
                      </a:r>
                    </a:p>
                  </a:txBody>
                  <a:tcPr marL="91422" marR="91422" marT="42208" marB="42208" horzOverflow="overflow">
                    <a:lnL cap="flat">
                      <a:noFill/>
                    </a:lnL>
                    <a:lnR w="38100" cap="flat" cmpd="sng" algn="ctr">
                      <a:solidFill>
                        <a:schemeClr val="tx1"/>
                      </a:solidFill>
                      <a:prstDash val="solid"/>
                      <a:round/>
                      <a:headEnd type="none" w="med" len="med"/>
                      <a:tailEnd type="none" w="med" len="med"/>
                    </a:lnR>
                    <a:lnT>
                      <a:noFill/>
                    </a:lnT>
                    <a:lnB>
                      <a:noFill/>
                    </a:lnB>
                    <a:lnTlToBr>
                      <a:noFill/>
                    </a:lnTlToBr>
                    <a:lnBlToTr>
                      <a:noFill/>
                    </a:lnBlToTr>
                    <a:solidFill>
                      <a:srgbClr val="FFCC00"/>
                    </a:solidFill>
                  </a:tcPr>
                </a:tc>
                <a:tc>
                  <a:txBody>
                    <a:bodyPr/>
                    <a:lstStyle/>
                    <a:p>
                      <a:pPr marL="0" marR="0" lvl="0" indent="0" algn="ctr" defTabSz="914400" rtl="0" eaLnBrk="0" fontAlgn="base" latinLnBrk="0" hangingPunct="0">
                        <a:lnSpc>
                          <a:spcPct val="100000"/>
                        </a:lnSpc>
                        <a:spcBef>
                          <a:spcPct val="20000"/>
                        </a:spcBef>
                        <a:spcAft>
                          <a:spcPct val="20000"/>
                        </a:spcAft>
                        <a:buClr>
                          <a:schemeClr val="tx2"/>
                        </a:buClr>
                        <a:buSzPct val="100000"/>
                        <a:buFontTx/>
                        <a:buNone/>
                        <a:tabLst/>
                      </a:pPr>
                      <a:r>
                        <a:rPr kumimoji="0" lang="en-US" sz="700" b="0" i="0" u="none" strike="noStrike" cap="none" normalizeH="0" baseline="0">
                          <a:ln>
                            <a:noFill/>
                          </a:ln>
                          <a:solidFill>
                            <a:schemeClr val="tx1"/>
                          </a:solidFill>
                          <a:effectLst/>
                          <a:latin typeface="Verdana" charset="0"/>
                        </a:rPr>
                        <a:t>2</a:t>
                      </a:r>
                    </a:p>
                  </a:txBody>
                  <a:tcPr marL="91422" marR="91422" marT="42208" marB="42208"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a:noFill/>
                    </a:lnT>
                    <a:lnB>
                      <a:noFill/>
                    </a:lnB>
                    <a:lnTlToBr>
                      <a:noFill/>
                    </a:lnTlToBr>
                    <a:lnBlToTr>
                      <a:noFill/>
                    </a:lnBlToTr>
                    <a:solidFill>
                      <a:srgbClr val="FFCC00"/>
                    </a:solidFill>
                  </a:tcPr>
                </a:tc>
                <a:tc>
                  <a:txBody>
                    <a:bodyPr/>
                    <a:lstStyle/>
                    <a:p>
                      <a:pPr marL="0" marR="0" lvl="0" indent="0" algn="ctr" defTabSz="914400" rtl="0" eaLnBrk="0" fontAlgn="base" latinLnBrk="0" hangingPunct="0">
                        <a:lnSpc>
                          <a:spcPct val="100000"/>
                        </a:lnSpc>
                        <a:spcBef>
                          <a:spcPct val="20000"/>
                        </a:spcBef>
                        <a:spcAft>
                          <a:spcPct val="20000"/>
                        </a:spcAft>
                        <a:buClr>
                          <a:schemeClr val="tx2"/>
                        </a:buClr>
                        <a:buSzPct val="100000"/>
                        <a:buFontTx/>
                        <a:buNone/>
                        <a:tabLst/>
                      </a:pPr>
                      <a:r>
                        <a:rPr kumimoji="0" lang="en-US" sz="700" b="0" i="0" u="none" strike="noStrike" cap="none" normalizeH="0" baseline="0">
                          <a:ln>
                            <a:noFill/>
                          </a:ln>
                          <a:solidFill>
                            <a:schemeClr val="tx1"/>
                          </a:solidFill>
                          <a:effectLst/>
                          <a:latin typeface="Verdana" charset="0"/>
                        </a:rPr>
                        <a:t>342</a:t>
                      </a:r>
                    </a:p>
                  </a:txBody>
                  <a:tcPr marL="91422" marR="91422" marT="42208" marB="42208"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a:noFill/>
                    </a:lnT>
                    <a:lnB>
                      <a:noFill/>
                    </a:lnB>
                    <a:lnTlToBr>
                      <a:noFill/>
                    </a:lnTlToBr>
                    <a:lnBlToTr>
                      <a:noFill/>
                    </a:lnBlToTr>
                    <a:solidFill>
                      <a:srgbClr val="FFCC00"/>
                    </a:solidFill>
                  </a:tcPr>
                </a:tc>
                <a:tc>
                  <a:txBody>
                    <a:bodyPr/>
                    <a:lstStyle/>
                    <a:p>
                      <a:pPr marL="0" marR="0" lvl="0" indent="0" algn="ctr" defTabSz="914400" rtl="0" eaLnBrk="0" fontAlgn="base" latinLnBrk="0" hangingPunct="0">
                        <a:lnSpc>
                          <a:spcPct val="100000"/>
                        </a:lnSpc>
                        <a:spcBef>
                          <a:spcPct val="20000"/>
                        </a:spcBef>
                        <a:spcAft>
                          <a:spcPct val="20000"/>
                        </a:spcAft>
                        <a:buClr>
                          <a:schemeClr val="tx2"/>
                        </a:buClr>
                        <a:buSzPct val="100000"/>
                        <a:buFontTx/>
                        <a:buNone/>
                        <a:tabLst/>
                      </a:pPr>
                      <a:r>
                        <a:rPr kumimoji="0" lang="en-US" sz="700" b="0" i="0" u="none" strike="noStrike" cap="none" normalizeH="0" baseline="0">
                          <a:ln>
                            <a:noFill/>
                          </a:ln>
                          <a:solidFill>
                            <a:schemeClr val="tx1"/>
                          </a:solidFill>
                          <a:effectLst/>
                          <a:latin typeface="Verdana" charset="0"/>
                        </a:rPr>
                        <a:t>5</a:t>
                      </a:r>
                    </a:p>
                  </a:txBody>
                  <a:tcPr marL="91422" marR="91422" marT="42208" marB="42208" horzOverflow="overflow">
                    <a:lnL w="38100" cap="flat" cmpd="sng" algn="ctr">
                      <a:solidFill>
                        <a:schemeClr val="tx1"/>
                      </a:solidFill>
                      <a:prstDash val="solid"/>
                      <a:round/>
                      <a:headEnd type="none" w="med" len="med"/>
                      <a:tailEnd type="none" w="med" len="med"/>
                    </a:lnL>
                    <a:lnR cap="flat">
                      <a:noFill/>
                    </a:lnR>
                    <a:lnT>
                      <a:noFill/>
                    </a:lnT>
                    <a:lnB>
                      <a:noFill/>
                    </a:lnB>
                    <a:lnTlToBr>
                      <a:noFill/>
                    </a:lnTlToBr>
                    <a:lnBlToTr>
                      <a:noFill/>
                    </a:lnBlToTr>
                    <a:solidFill>
                      <a:srgbClr val="FFCC00"/>
                    </a:solidFill>
                  </a:tcPr>
                </a:tc>
                <a:extLst>
                  <a:ext uri="{0D108BD9-81ED-4DB2-BD59-A6C34878D82A}">
                    <a16:rowId xmlns:a16="http://schemas.microsoft.com/office/drawing/2014/main" val="10009"/>
                  </a:ext>
                </a:extLst>
              </a:tr>
              <a:tr h="196970">
                <a:tc>
                  <a:txBody>
                    <a:bodyPr/>
                    <a:lstStyle/>
                    <a:p>
                      <a:pPr marL="0" marR="0" lvl="0" indent="0" algn="ctr" defTabSz="914400" rtl="0" eaLnBrk="0" fontAlgn="base" latinLnBrk="0" hangingPunct="0">
                        <a:lnSpc>
                          <a:spcPct val="100000"/>
                        </a:lnSpc>
                        <a:spcBef>
                          <a:spcPct val="20000"/>
                        </a:spcBef>
                        <a:spcAft>
                          <a:spcPct val="20000"/>
                        </a:spcAft>
                        <a:buClr>
                          <a:schemeClr val="tx2"/>
                        </a:buClr>
                        <a:buSzPct val="100000"/>
                        <a:buFontTx/>
                        <a:buNone/>
                        <a:tabLst/>
                      </a:pPr>
                      <a:r>
                        <a:rPr kumimoji="0" lang="en-US" sz="700" b="0" i="0" u="none" strike="noStrike" cap="none" normalizeH="0" baseline="0">
                          <a:ln>
                            <a:noFill/>
                          </a:ln>
                          <a:solidFill>
                            <a:schemeClr val="tx1"/>
                          </a:solidFill>
                          <a:effectLst/>
                          <a:latin typeface="Verdana" charset="0"/>
                        </a:rPr>
                        <a:t>2004-12-12</a:t>
                      </a:r>
                    </a:p>
                  </a:txBody>
                  <a:tcPr marL="91422" marR="91422" marT="42208" marB="42208" horzOverflow="overflow">
                    <a:lnL cap="flat">
                      <a:noFill/>
                    </a:lnL>
                    <a:lnR w="38100" cap="flat" cmpd="sng" algn="ctr">
                      <a:solidFill>
                        <a:schemeClr val="tx1"/>
                      </a:solidFill>
                      <a:prstDash val="solid"/>
                      <a:round/>
                      <a:headEnd type="none" w="med" len="med"/>
                      <a:tailEnd type="none" w="med" len="med"/>
                    </a:lnR>
                    <a:lnT>
                      <a:noFill/>
                    </a:lnT>
                    <a:lnB>
                      <a:noFill/>
                    </a:lnB>
                    <a:lnTlToBr>
                      <a:noFill/>
                    </a:lnTlToBr>
                    <a:lnBlToTr>
                      <a:noFill/>
                    </a:lnBlToTr>
                    <a:solidFill>
                      <a:srgbClr val="FFCC00"/>
                    </a:solidFill>
                  </a:tcPr>
                </a:tc>
                <a:tc>
                  <a:txBody>
                    <a:bodyPr/>
                    <a:lstStyle/>
                    <a:p>
                      <a:pPr marL="0" marR="0" lvl="0" indent="0" algn="ctr" defTabSz="914400" rtl="0" eaLnBrk="0" fontAlgn="base" latinLnBrk="0" hangingPunct="0">
                        <a:lnSpc>
                          <a:spcPct val="100000"/>
                        </a:lnSpc>
                        <a:spcBef>
                          <a:spcPct val="20000"/>
                        </a:spcBef>
                        <a:spcAft>
                          <a:spcPct val="20000"/>
                        </a:spcAft>
                        <a:buClr>
                          <a:schemeClr val="tx2"/>
                        </a:buClr>
                        <a:buSzPct val="100000"/>
                        <a:buFontTx/>
                        <a:buNone/>
                        <a:tabLst/>
                      </a:pPr>
                      <a:r>
                        <a:rPr kumimoji="0" lang="en-US" sz="700" b="0" i="0" u="none" strike="noStrike" cap="none" normalizeH="0" baseline="0">
                          <a:ln>
                            <a:noFill/>
                          </a:ln>
                          <a:solidFill>
                            <a:schemeClr val="tx1"/>
                          </a:solidFill>
                          <a:effectLst/>
                          <a:latin typeface="Verdana" charset="0"/>
                        </a:rPr>
                        <a:t>2</a:t>
                      </a:r>
                    </a:p>
                  </a:txBody>
                  <a:tcPr marL="91422" marR="91422" marT="42208" marB="42208"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a:noFill/>
                    </a:lnT>
                    <a:lnB>
                      <a:noFill/>
                    </a:lnB>
                    <a:lnTlToBr>
                      <a:noFill/>
                    </a:lnTlToBr>
                    <a:lnBlToTr>
                      <a:noFill/>
                    </a:lnBlToTr>
                    <a:solidFill>
                      <a:srgbClr val="FFCC00"/>
                    </a:solidFill>
                  </a:tcPr>
                </a:tc>
                <a:tc>
                  <a:txBody>
                    <a:bodyPr/>
                    <a:lstStyle/>
                    <a:p>
                      <a:pPr marL="0" marR="0" lvl="0" indent="0" algn="ctr" defTabSz="914400" rtl="0" eaLnBrk="0" fontAlgn="base" latinLnBrk="0" hangingPunct="0">
                        <a:lnSpc>
                          <a:spcPct val="100000"/>
                        </a:lnSpc>
                        <a:spcBef>
                          <a:spcPct val="20000"/>
                        </a:spcBef>
                        <a:spcAft>
                          <a:spcPct val="20000"/>
                        </a:spcAft>
                        <a:buClr>
                          <a:schemeClr val="tx2"/>
                        </a:buClr>
                        <a:buSzPct val="100000"/>
                        <a:buFontTx/>
                        <a:buNone/>
                        <a:tabLst/>
                      </a:pPr>
                      <a:r>
                        <a:rPr kumimoji="0" lang="en-US" sz="700" b="0" i="0" u="none" strike="noStrike" cap="none" normalizeH="0" baseline="0">
                          <a:ln>
                            <a:noFill/>
                          </a:ln>
                          <a:solidFill>
                            <a:schemeClr val="tx1"/>
                          </a:solidFill>
                          <a:effectLst/>
                          <a:latin typeface="Verdana" charset="0"/>
                        </a:rPr>
                        <a:t>234</a:t>
                      </a:r>
                    </a:p>
                  </a:txBody>
                  <a:tcPr marL="91422" marR="91422" marT="42208" marB="42208"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a:noFill/>
                    </a:lnT>
                    <a:lnB>
                      <a:noFill/>
                    </a:lnB>
                    <a:lnTlToBr>
                      <a:noFill/>
                    </a:lnTlToBr>
                    <a:lnBlToTr>
                      <a:noFill/>
                    </a:lnBlToTr>
                    <a:solidFill>
                      <a:srgbClr val="FFCC00"/>
                    </a:solidFill>
                  </a:tcPr>
                </a:tc>
                <a:tc>
                  <a:txBody>
                    <a:bodyPr/>
                    <a:lstStyle/>
                    <a:p>
                      <a:pPr marL="0" marR="0" lvl="0" indent="0" algn="ctr" defTabSz="914400" rtl="0" eaLnBrk="0" fontAlgn="base" latinLnBrk="0" hangingPunct="0">
                        <a:lnSpc>
                          <a:spcPct val="100000"/>
                        </a:lnSpc>
                        <a:spcBef>
                          <a:spcPct val="20000"/>
                        </a:spcBef>
                        <a:spcAft>
                          <a:spcPct val="20000"/>
                        </a:spcAft>
                        <a:buClr>
                          <a:schemeClr val="tx2"/>
                        </a:buClr>
                        <a:buSzPct val="100000"/>
                        <a:buFontTx/>
                        <a:buNone/>
                        <a:tabLst/>
                      </a:pPr>
                      <a:r>
                        <a:rPr kumimoji="0" lang="en-US" sz="700" b="0" i="0" u="none" strike="noStrike" cap="none" normalizeH="0" baseline="0">
                          <a:ln>
                            <a:noFill/>
                          </a:ln>
                          <a:solidFill>
                            <a:schemeClr val="tx1"/>
                          </a:solidFill>
                          <a:effectLst/>
                          <a:latin typeface="Verdana" charset="0"/>
                        </a:rPr>
                        <a:t>5</a:t>
                      </a:r>
                    </a:p>
                  </a:txBody>
                  <a:tcPr marL="91422" marR="91422" marT="42208" marB="42208" horzOverflow="overflow">
                    <a:lnL w="38100" cap="flat" cmpd="sng" algn="ctr">
                      <a:solidFill>
                        <a:schemeClr val="tx1"/>
                      </a:solidFill>
                      <a:prstDash val="solid"/>
                      <a:round/>
                      <a:headEnd type="none" w="med" len="med"/>
                      <a:tailEnd type="none" w="med" len="med"/>
                    </a:lnL>
                    <a:lnR cap="flat">
                      <a:noFill/>
                    </a:lnR>
                    <a:lnT>
                      <a:noFill/>
                    </a:lnT>
                    <a:lnB>
                      <a:noFill/>
                    </a:lnB>
                    <a:lnTlToBr>
                      <a:noFill/>
                    </a:lnTlToBr>
                    <a:lnBlToTr>
                      <a:noFill/>
                    </a:lnBlToTr>
                    <a:solidFill>
                      <a:srgbClr val="FFCC00"/>
                    </a:solidFill>
                  </a:tcPr>
                </a:tc>
                <a:extLst>
                  <a:ext uri="{0D108BD9-81ED-4DB2-BD59-A6C34878D82A}">
                    <a16:rowId xmlns:a16="http://schemas.microsoft.com/office/drawing/2014/main" val="10010"/>
                  </a:ext>
                </a:extLst>
              </a:tr>
              <a:tr h="196970">
                <a:tc>
                  <a:txBody>
                    <a:bodyPr/>
                    <a:lstStyle/>
                    <a:p>
                      <a:pPr marL="0" marR="0" lvl="0" indent="0" algn="ctr" defTabSz="914400" rtl="0" eaLnBrk="0" fontAlgn="base" latinLnBrk="0" hangingPunct="0">
                        <a:lnSpc>
                          <a:spcPct val="100000"/>
                        </a:lnSpc>
                        <a:spcBef>
                          <a:spcPct val="20000"/>
                        </a:spcBef>
                        <a:spcAft>
                          <a:spcPct val="20000"/>
                        </a:spcAft>
                        <a:buClr>
                          <a:schemeClr val="tx2"/>
                        </a:buClr>
                        <a:buSzPct val="100000"/>
                        <a:buFontTx/>
                        <a:buNone/>
                        <a:tabLst/>
                      </a:pPr>
                      <a:r>
                        <a:rPr kumimoji="0" lang="en-US" sz="700" b="0" i="0" u="none" strike="noStrike" cap="none" normalizeH="0" baseline="0">
                          <a:ln>
                            <a:noFill/>
                          </a:ln>
                          <a:solidFill>
                            <a:schemeClr val="tx1"/>
                          </a:solidFill>
                          <a:effectLst/>
                          <a:latin typeface="Verdana" charset="0"/>
                        </a:rPr>
                        <a:t>2005-01-02</a:t>
                      </a:r>
                    </a:p>
                  </a:txBody>
                  <a:tcPr marL="91422" marR="91422" marT="42208" marB="42208" horzOverflow="overflow">
                    <a:lnL cap="flat">
                      <a:noFill/>
                    </a:lnL>
                    <a:lnR w="38100" cap="flat" cmpd="sng" algn="ctr">
                      <a:solidFill>
                        <a:schemeClr val="tx1"/>
                      </a:solidFill>
                      <a:prstDash val="solid"/>
                      <a:round/>
                      <a:headEnd type="none" w="med" len="med"/>
                      <a:tailEnd type="none" w="med" len="med"/>
                    </a:lnR>
                    <a:lnT>
                      <a:noFill/>
                    </a:lnT>
                    <a:lnB>
                      <a:noFill/>
                    </a:lnB>
                    <a:lnTlToBr>
                      <a:noFill/>
                    </a:lnTlToBr>
                    <a:lnBlToTr>
                      <a:noFill/>
                    </a:lnBlToTr>
                    <a:solidFill>
                      <a:srgbClr val="FFCC00"/>
                    </a:solidFill>
                  </a:tcPr>
                </a:tc>
                <a:tc>
                  <a:txBody>
                    <a:bodyPr/>
                    <a:lstStyle/>
                    <a:p>
                      <a:pPr marL="0" marR="0" lvl="0" indent="0" algn="ctr" defTabSz="914400" rtl="0" eaLnBrk="0" fontAlgn="base" latinLnBrk="0" hangingPunct="0">
                        <a:lnSpc>
                          <a:spcPct val="100000"/>
                        </a:lnSpc>
                        <a:spcBef>
                          <a:spcPct val="20000"/>
                        </a:spcBef>
                        <a:spcAft>
                          <a:spcPct val="20000"/>
                        </a:spcAft>
                        <a:buClr>
                          <a:schemeClr val="tx2"/>
                        </a:buClr>
                        <a:buSzPct val="100000"/>
                        <a:buFontTx/>
                        <a:buNone/>
                        <a:tabLst/>
                      </a:pPr>
                      <a:r>
                        <a:rPr kumimoji="0" lang="en-US" sz="700" b="0" i="0" u="none" strike="noStrike" cap="none" normalizeH="0" baseline="0">
                          <a:ln>
                            <a:noFill/>
                          </a:ln>
                          <a:solidFill>
                            <a:schemeClr val="tx1"/>
                          </a:solidFill>
                          <a:effectLst/>
                          <a:latin typeface="Verdana" charset="0"/>
                        </a:rPr>
                        <a:t>5</a:t>
                      </a:r>
                    </a:p>
                  </a:txBody>
                  <a:tcPr marL="91422" marR="91422" marT="42208" marB="42208"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a:noFill/>
                    </a:lnT>
                    <a:lnB>
                      <a:noFill/>
                    </a:lnB>
                    <a:lnTlToBr>
                      <a:noFill/>
                    </a:lnTlToBr>
                    <a:lnBlToTr>
                      <a:noFill/>
                    </a:lnBlToTr>
                    <a:solidFill>
                      <a:srgbClr val="FFCC00"/>
                    </a:solidFill>
                  </a:tcPr>
                </a:tc>
                <a:tc>
                  <a:txBody>
                    <a:bodyPr/>
                    <a:lstStyle/>
                    <a:p>
                      <a:pPr marL="0" marR="0" lvl="0" indent="0" algn="ctr" defTabSz="914400" rtl="0" eaLnBrk="0" fontAlgn="base" latinLnBrk="0" hangingPunct="0">
                        <a:lnSpc>
                          <a:spcPct val="100000"/>
                        </a:lnSpc>
                        <a:spcBef>
                          <a:spcPct val="20000"/>
                        </a:spcBef>
                        <a:spcAft>
                          <a:spcPct val="20000"/>
                        </a:spcAft>
                        <a:buClr>
                          <a:schemeClr val="tx2"/>
                        </a:buClr>
                        <a:buSzPct val="100000"/>
                        <a:buFontTx/>
                        <a:buNone/>
                        <a:tabLst/>
                      </a:pPr>
                      <a:r>
                        <a:rPr kumimoji="0" lang="en-US" sz="700" b="0" i="0" u="none" strike="noStrike" cap="none" normalizeH="0" baseline="0">
                          <a:ln>
                            <a:noFill/>
                          </a:ln>
                          <a:solidFill>
                            <a:schemeClr val="tx1"/>
                          </a:solidFill>
                          <a:effectLst/>
                          <a:latin typeface="Verdana" charset="0"/>
                        </a:rPr>
                        <a:t>76</a:t>
                      </a:r>
                    </a:p>
                  </a:txBody>
                  <a:tcPr marL="91422" marR="91422" marT="42208" marB="42208"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a:noFill/>
                    </a:lnT>
                    <a:lnB>
                      <a:noFill/>
                    </a:lnB>
                    <a:lnTlToBr>
                      <a:noFill/>
                    </a:lnTlToBr>
                    <a:lnBlToTr>
                      <a:noFill/>
                    </a:lnBlToTr>
                    <a:solidFill>
                      <a:srgbClr val="FFCC00"/>
                    </a:solidFill>
                  </a:tcPr>
                </a:tc>
                <a:tc>
                  <a:txBody>
                    <a:bodyPr/>
                    <a:lstStyle/>
                    <a:p>
                      <a:pPr marL="0" marR="0" lvl="0" indent="0" algn="ctr" defTabSz="914400" rtl="0" eaLnBrk="0" fontAlgn="base" latinLnBrk="0" hangingPunct="0">
                        <a:lnSpc>
                          <a:spcPct val="100000"/>
                        </a:lnSpc>
                        <a:spcBef>
                          <a:spcPct val="20000"/>
                        </a:spcBef>
                        <a:spcAft>
                          <a:spcPct val="20000"/>
                        </a:spcAft>
                        <a:buClr>
                          <a:schemeClr val="tx2"/>
                        </a:buClr>
                        <a:buSzPct val="100000"/>
                        <a:buFontTx/>
                        <a:buNone/>
                        <a:tabLst/>
                      </a:pPr>
                      <a:r>
                        <a:rPr kumimoji="0" lang="en-US" sz="700" b="0" i="0" u="none" strike="noStrike" cap="none" normalizeH="0" baseline="0">
                          <a:ln>
                            <a:noFill/>
                          </a:ln>
                          <a:solidFill>
                            <a:schemeClr val="tx1"/>
                          </a:solidFill>
                          <a:effectLst/>
                          <a:latin typeface="Verdana" charset="0"/>
                        </a:rPr>
                        <a:t>6</a:t>
                      </a:r>
                    </a:p>
                  </a:txBody>
                  <a:tcPr marL="91422" marR="91422" marT="42208" marB="42208" horzOverflow="overflow">
                    <a:lnL w="38100" cap="flat" cmpd="sng" algn="ctr">
                      <a:solidFill>
                        <a:schemeClr val="tx1"/>
                      </a:solidFill>
                      <a:prstDash val="solid"/>
                      <a:round/>
                      <a:headEnd type="none" w="med" len="med"/>
                      <a:tailEnd type="none" w="med" len="med"/>
                    </a:lnL>
                    <a:lnR cap="flat">
                      <a:noFill/>
                    </a:lnR>
                    <a:lnT>
                      <a:noFill/>
                    </a:lnT>
                    <a:lnB>
                      <a:noFill/>
                    </a:lnB>
                    <a:lnTlToBr>
                      <a:noFill/>
                    </a:lnTlToBr>
                    <a:lnBlToTr>
                      <a:noFill/>
                    </a:lnBlToTr>
                    <a:solidFill>
                      <a:srgbClr val="FFCC00"/>
                    </a:solidFill>
                  </a:tcPr>
                </a:tc>
                <a:extLst>
                  <a:ext uri="{0D108BD9-81ED-4DB2-BD59-A6C34878D82A}">
                    <a16:rowId xmlns:a16="http://schemas.microsoft.com/office/drawing/2014/main" val="10011"/>
                  </a:ext>
                </a:extLst>
              </a:tr>
              <a:tr h="196970">
                <a:tc>
                  <a:txBody>
                    <a:bodyPr/>
                    <a:lstStyle/>
                    <a:p>
                      <a:pPr marL="0" marR="0" lvl="0" indent="0" algn="ctr" defTabSz="914400" rtl="0" eaLnBrk="0" fontAlgn="base" latinLnBrk="0" hangingPunct="0">
                        <a:lnSpc>
                          <a:spcPct val="100000"/>
                        </a:lnSpc>
                        <a:spcBef>
                          <a:spcPct val="20000"/>
                        </a:spcBef>
                        <a:spcAft>
                          <a:spcPct val="20000"/>
                        </a:spcAft>
                        <a:buClr>
                          <a:schemeClr val="tx2"/>
                        </a:buClr>
                        <a:buSzPct val="100000"/>
                        <a:buFontTx/>
                        <a:buNone/>
                        <a:tabLst/>
                      </a:pPr>
                      <a:r>
                        <a:rPr kumimoji="0" lang="en-US" sz="700" b="0" i="0" u="none" strike="noStrike" cap="none" normalizeH="0" baseline="0">
                          <a:ln>
                            <a:noFill/>
                          </a:ln>
                          <a:solidFill>
                            <a:schemeClr val="tx1"/>
                          </a:solidFill>
                          <a:effectLst/>
                          <a:latin typeface="Verdana" charset="0"/>
                        </a:rPr>
                        <a:t>2005-01-31</a:t>
                      </a:r>
                    </a:p>
                  </a:txBody>
                  <a:tcPr marL="91422" marR="91422" marT="42208" marB="42208" horzOverflow="overflow">
                    <a:lnL cap="flat">
                      <a:noFill/>
                    </a:lnL>
                    <a:lnR w="38100" cap="flat" cmpd="sng" algn="ctr">
                      <a:solidFill>
                        <a:schemeClr val="tx1"/>
                      </a:solidFill>
                      <a:prstDash val="solid"/>
                      <a:round/>
                      <a:headEnd type="none" w="med" len="med"/>
                      <a:tailEnd type="none" w="med" len="med"/>
                    </a:lnR>
                    <a:lnT>
                      <a:noFill/>
                    </a:lnT>
                    <a:lnB cap="flat">
                      <a:noFill/>
                    </a:lnB>
                    <a:lnTlToBr>
                      <a:noFill/>
                    </a:lnTlToBr>
                    <a:lnBlToTr>
                      <a:noFill/>
                    </a:lnBlToTr>
                    <a:solidFill>
                      <a:srgbClr val="FFCC00"/>
                    </a:solidFill>
                  </a:tcPr>
                </a:tc>
                <a:tc>
                  <a:txBody>
                    <a:bodyPr/>
                    <a:lstStyle/>
                    <a:p>
                      <a:pPr marL="0" marR="0" lvl="0" indent="0" algn="ctr" defTabSz="914400" rtl="0" eaLnBrk="0" fontAlgn="base" latinLnBrk="0" hangingPunct="0">
                        <a:lnSpc>
                          <a:spcPct val="100000"/>
                        </a:lnSpc>
                        <a:spcBef>
                          <a:spcPct val="20000"/>
                        </a:spcBef>
                        <a:spcAft>
                          <a:spcPct val="20000"/>
                        </a:spcAft>
                        <a:buClr>
                          <a:schemeClr val="tx2"/>
                        </a:buClr>
                        <a:buSzPct val="100000"/>
                        <a:buFontTx/>
                        <a:buNone/>
                        <a:tabLst/>
                      </a:pPr>
                      <a:r>
                        <a:rPr kumimoji="0" lang="en-US" sz="700" b="0" i="0" u="none" strike="noStrike" cap="none" normalizeH="0" baseline="0">
                          <a:ln>
                            <a:noFill/>
                          </a:ln>
                          <a:solidFill>
                            <a:schemeClr val="tx1"/>
                          </a:solidFill>
                          <a:effectLst/>
                          <a:latin typeface="Verdana" charset="0"/>
                        </a:rPr>
                        <a:t>4</a:t>
                      </a:r>
                    </a:p>
                  </a:txBody>
                  <a:tcPr marL="91422" marR="91422" marT="42208" marB="42208"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a:noFill/>
                    </a:lnT>
                    <a:lnB cap="flat">
                      <a:noFill/>
                    </a:lnB>
                    <a:lnTlToBr>
                      <a:noFill/>
                    </a:lnTlToBr>
                    <a:lnBlToTr>
                      <a:noFill/>
                    </a:lnBlToTr>
                    <a:solidFill>
                      <a:srgbClr val="FFCC00"/>
                    </a:solidFill>
                  </a:tcPr>
                </a:tc>
                <a:tc>
                  <a:txBody>
                    <a:bodyPr/>
                    <a:lstStyle/>
                    <a:p>
                      <a:pPr marL="0" marR="0" lvl="0" indent="0" algn="ctr" defTabSz="914400" rtl="0" eaLnBrk="0" fontAlgn="base" latinLnBrk="0" hangingPunct="0">
                        <a:lnSpc>
                          <a:spcPct val="100000"/>
                        </a:lnSpc>
                        <a:spcBef>
                          <a:spcPct val="20000"/>
                        </a:spcBef>
                        <a:spcAft>
                          <a:spcPct val="20000"/>
                        </a:spcAft>
                        <a:buClr>
                          <a:schemeClr val="tx2"/>
                        </a:buClr>
                        <a:buSzPct val="100000"/>
                        <a:buFontTx/>
                        <a:buNone/>
                        <a:tabLst/>
                      </a:pPr>
                      <a:r>
                        <a:rPr kumimoji="0" lang="en-US" sz="700" b="0" i="0" u="none" strike="noStrike" cap="none" normalizeH="0" baseline="0">
                          <a:ln>
                            <a:noFill/>
                          </a:ln>
                          <a:solidFill>
                            <a:schemeClr val="tx1"/>
                          </a:solidFill>
                          <a:effectLst/>
                          <a:latin typeface="Verdana" charset="0"/>
                        </a:rPr>
                        <a:t>56</a:t>
                      </a:r>
                    </a:p>
                  </a:txBody>
                  <a:tcPr marL="91422" marR="91422" marT="42208" marB="42208"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a:noFill/>
                    </a:lnT>
                    <a:lnB cap="flat">
                      <a:noFill/>
                    </a:lnB>
                    <a:lnTlToBr>
                      <a:noFill/>
                    </a:lnTlToBr>
                    <a:lnBlToTr>
                      <a:noFill/>
                    </a:lnBlToTr>
                    <a:solidFill>
                      <a:srgbClr val="FFCC00"/>
                    </a:solidFill>
                  </a:tcPr>
                </a:tc>
                <a:tc>
                  <a:txBody>
                    <a:bodyPr/>
                    <a:lstStyle/>
                    <a:p>
                      <a:pPr marL="0" marR="0" lvl="0" indent="0" algn="ctr" defTabSz="914400" rtl="0" eaLnBrk="0" fontAlgn="base" latinLnBrk="0" hangingPunct="0">
                        <a:lnSpc>
                          <a:spcPct val="100000"/>
                        </a:lnSpc>
                        <a:spcBef>
                          <a:spcPct val="20000"/>
                        </a:spcBef>
                        <a:spcAft>
                          <a:spcPct val="20000"/>
                        </a:spcAft>
                        <a:buClr>
                          <a:schemeClr val="tx2"/>
                        </a:buClr>
                        <a:buSzPct val="100000"/>
                        <a:buFontTx/>
                        <a:buNone/>
                        <a:tabLst/>
                      </a:pPr>
                      <a:r>
                        <a:rPr kumimoji="0" lang="en-US" sz="700" b="0" i="0" u="none" strike="noStrike" cap="none" normalizeH="0" baseline="0">
                          <a:ln>
                            <a:noFill/>
                          </a:ln>
                          <a:solidFill>
                            <a:schemeClr val="tx1"/>
                          </a:solidFill>
                          <a:effectLst/>
                          <a:latin typeface="Verdana" charset="0"/>
                        </a:rPr>
                        <a:t>6</a:t>
                      </a:r>
                    </a:p>
                  </a:txBody>
                  <a:tcPr marL="91422" marR="91422" marT="42208" marB="42208" horzOverflow="overflow">
                    <a:lnL w="38100" cap="flat" cmpd="sng" algn="ctr">
                      <a:solidFill>
                        <a:schemeClr val="tx1"/>
                      </a:solidFill>
                      <a:prstDash val="solid"/>
                      <a:round/>
                      <a:headEnd type="none" w="med" len="med"/>
                      <a:tailEnd type="none" w="med" len="med"/>
                    </a:lnL>
                    <a:lnR cap="flat">
                      <a:noFill/>
                    </a:lnR>
                    <a:lnT>
                      <a:noFill/>
                    </a:lnT>
                    <a:lnB cap="flat">
                      <a:noFill/>
                    </a:lnB>
                    <a:lnTlToBr>
                      <a:noFill/>
                    </a:lnTlToBr>
                    <a:lnBlToTr>
                      <a:noFill/>
                    </a:lnBlToTr>
                    <a:solidFill>
                      <a:srgbClr val="FFCC00"/>
                    </a:solidFill>
                  </a:tcPr>
                </a:tc>
                <a:extLst>
                  <a:ext uri="{0D108BD9-81ED-4DB2-BD59-A6C34878D82A}">
                    <a16:rowId xmlns:a16="http://schemas.microsoft.com/office/drawing/2014/main" val="10012"/>
                  </a:ext>
                </a:extLst>
              </a:tr>
            </a:tbl>
          </a:graphicData>
        </a:graphic>
      </p:graphicFrame>
      <p:graphicFrame>
        <p:nvGraphicFramePr>
          <p:cNvPr id="15634" name="Group 274">
            <a:extLst>
              <a:ext uri="{FF2B5EF4-FFF2-40B4-BE49-F238E27FC236}">
                <a16:creationId xmlns:a16="http://schemas.microsoft.com/office/drawing/2014/main" id="{71DD567B-4DC0-5A14-C67E-7EFA6734DD21}"/>
              </a:ext>
            </a:extLst>
          </p:cNvPr>
          <p:cNvGraphicFramePr>
            <a:graphicFrameLocks noGrp="1"/>
          </p:cNvGraphicFramePr>
          <p:nvPr>
            <p:extLst>
              <p:ext uri="{D42A27DB-BD31-4B8C-83A1-F6EECF244321}">
                <p14:modId xmlns:p14="http://schemas.microsoft.com/office/powerpoint/2010/main" val="1817892618"/>
              </p:ext>
            </p:extLst>
          </p:nvPr>
        </p:nvGraphicFramePr>
        <p:xfrm>
          <a:off x="5806441" y="682869"/>
          <a:ext cx="3017227" cy="2564421"/>
        </p:xfrm>
        <a:graphic>
          <a:graphicData uri="http://schemas.openxmlformats.org/drawingml/2006/table">
            <a:tbl>
              <a:tblPr rtl="1"/>
              <a:tblGrid>
                <a:gridCol w="990600">
                  <a:extLst>
                    <a:ext uri="{9D8B030D-6E8A-4147-A177-3AD203B41FA5}">
                      <a16:colId xmlns:a16="http://schemas.microsoft.com/office/drawing/2014/main" val="20000"/>
                    </a:ext>
                  </a:extLst>
                </a:gridCol>
                <a:gridCol w="489438">
                  <a:extLst>
                    <a:ext uri="{9D8B030D-6E8A-4147-A177-3AD203B41FA5}">
                      <a16:colId xmlns:a16="http://schemas.microsoft.com/office/drawing/2014/main" val="20001"/>
                    </a:ext>
                  </a:extLst>
                </a:gridCol>
                <a:gridCol w="927589">
                  <a:extLst>
                    <a:ext uri="{9D8B030D-6E8A-4147-A177-3AD203B41FA5}">
                      <a16:colId xmlns:a16="http://schemas.microsoft.com/office/drawing/2014/main" val="20002"/>
                    </a:ext>
                  </a:extLst>
                </a:gridCol>
                <a:gridCol w="609600">
                  <a:extLst>
                    <a:ext uri="{9D8B030D-6E8A-4147-A177-3AD203B41FA5}">
                      <a16:colId xmlns:a16="http://schemas.microsoft.com/office/drawing/2014/main" val="20003"/>
                    </a:ext>
                  </a:extLst>
                </a:gridCol>
              </a:tblGrid>
              <a:tr h="200781">
                <a:tc>
                  <a:txBody>
                    <a:bodyPr/>
                    <a:lstStyle/>
                    <a:p>
                      <a:pPr marL="0" marR="0" lvl="0" indent="0" algn="ctr" defTabSz="914400" rtl="0" eaLnBrk="0" fontAlgn="base" latinLnBrk="0" hangingPunct="0">
                        <a:lnSpc>
                          <a:spcPct val="100000"/>
                        </a:lnSpc>
                        <a:spcBef>
                          <a:spcPct val="20000"/>
                        </a:spcBef>
                        <a:spcAft>
                          <a:spcPct val="20000"/>
                        </a:spcAft>
                        <a:buClr>
                          <a:schemeClr val="tx2"/>
                        </a:buClr>
                        <a:buSzPct val="100000"/>
                        <a:buFontTx/>
                        <a:buNone/>
                        <a:tabLst/>
                      </a:pPr>
                      <a:r>
                        <a:rPr kumimoji="0" lang="en-US" sz="700" b="0" i="0" u="none" strike="noStrike" cap="none" normalizeH="0" baseline="0">
                          <a:ln>
                            <a:noFill/>
                          </a:ln>
                          <a:solidFill>
                            <a:schemeClr val="tx1"/>
                          </a:solidFill>
                          <a:effectLst/>
                          <a:latin typeface="Verdana" pitchFamily="-106" charset="0"/>
                        </a:rPr>
                        <a:t>date</a:t>
                      </a:r>
                    </a:p>
                  </a:txBody>
                  <a:tcPr marT="42208" marB="42208" horzOverflow="overflow">
                    <a:lnL>
                      <a:noFill/>
                    </a:lnL>
                    <a:lnR w="38100" cap="flat" cmpd="sng" algn="ctr">
                      <a:solidFill>
                        <a:schemeClr val="tx1"/>
                      </a:solidFill>
                      <a:prstDash val="solid"/>
                      <a:round/>
                      <a:headEnd type="none" w="med" len="med"/>
                      <a:tailEnd type="none" w="med" len="med"/>
                    </a:lnR>
                    <a:lnT>
                      <a:noFill/>
                    </a:lnT>
                    <a:lnB w="38100" cap="flat" cmpd="sng" algn="ctr">
                      <a:solidFill>
                        <a:schemeClr val="tx1"/>
                      </a:solidFill>
                      <a:prstDash val="solid"/>
                      <a:round/>
                      <a:headEnd type="none" w="med" len="med"/>
                      <a:tailEnd type="none" w="med" len="med"/>
                    </a:lnB>
                    <a:lnTlToBr>
                      <a:noFill/>
                    </a:lnTlToBr>
                    <a:lnBlToTr>
                      <a:noFill/>
                    </a:lnBlToTr>
                    <a:solidFill>
                      <a:srgbClr val="ECB2C7"/>
                    </a:solidFill>
                  </a:tcPr>
                </a:tc>
                <a:tc>
                  <a:txBody>
                    <a:bodyPr/>
                    <a:lstStyle/>
                    <a:p>
                      <a:pPr marL="0" marR="0" lvl="0" indent="0" algn="ctr" defTabSz="914400" rtl="0" eaLnBrk="0" fontAlgn="base" latinLnBrk="0" hangingPunct="0">
                        <a:lnSpc>
                          <a:spcPct val="100000"/>
                        </a:lnSpc>
                        <a:spcBef>
                          <a:spcPct val="20000"/>
                        </a:spcBef>
                        <a:spcAft>
                          <a:spcPct val="20000"/>
                        </a:spcAft>
                        <a:buClr>
                          <a:schemeClr val="tx2"/>
                        </a:buClr>
                        <a:buSzPct val="100000"/>
                        <a:buFontTx/>
                        <a:buNone/>
                        <a:tabLst/>
                      </a:pPr>
                      <a:r>
                        <a:rPr kumimoji="0" lang="en-US" sz="700" b="0" i="0" u="none" strike="noStrike" cap="none" normalizeH="0" baseline="0">
                          <a:ln>
                            <a:noFill/>
                          </a:ln>
                          <a:solidFill>
                            <a:schemeClr val="tx1"/>
                          </a:solidFill>
                          <a:effectLst/>
                          <a:latin typeface="Verdana" pitchFamily="-106" charset="0"/>
                        </a:rPr>
                        <a:t>score</a:t>
                      </a:r>
                    </a:p>
                  </a:txBody>
                  <a:tcPr marT="42208" marB="42208"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a:noFill/>
                    </a:lnT>
                    <a:lnB w="38100" cap="flat" cmpd="sng" algn="ctr">
                      <a:solidFill>
                        <a:schemeClr val="tx1"/>
                      </a:solidFill>
                      <a:prstDash val="solid"/>
                      <a:round/>
                      <a:headEnd type="none" w="med" len="med"/>
                      <a:tailEnd type="none" w="med" len="med"/>
                    </a:lnB>
                    <a:lnTlToBr>
                      <a:noFill/>
                    </a:lnTlToBr>
                    <a:lnBlToTr>
                      <a:noFill/>
                    </a:lnBlToTr>
                    <a:solidFill>
                      <a:srgbClr val="ECB2C7"/>
                    </a:solidFill>
                  </a:tcPr>
                </a:tc>
                <a:tc>
                  <a:txBody>
                    <a:bodyPr/>
                    <a:lstStyle/>
                    <a:p>
                      <a:pPr marL="0" marR="0" lvl="0" indent="0" algn="ctr" defTabSz="914400" rtl="0" eaLnBrk="0" fontAlgn="base" latinLnBrk="0" hangingPunct="0">
                        <a:lnSpc>
                          <a:spcPct val="100000"/>
                        </a:lnSpc>
                        <a:spcBef>
                          <a:spcPct val="20000"/>
                        </a:spcBef>
                        <a:spcAft>
                          <a:spcPct val="20000"/>
                        </a:spcAft>
                        <a:buClr>
                          <a:schemeClr val="tx2"/>
                        </a:buClr>
                        <a:buSzPct val="100000"/>
                        <a:buFontTx/>
                        <a:buNone/>
                        <a:tabLst/>
                      </a:pPr>
                      <a:r>
                        <a:rPr kumimoji="0" lang="en-US" sz="700" b="0" i="0" u="none" strike="noStrike" cap="none" normalizeH="0" baseline="0">
                          <a:ln>
                            <a:noFill/>
                          </a:ln>
                          <a:solidFill>
                            <a:schemeClr val="tx1"/>
                          </a:solidFill>
                          <a:effectLst/>
                          <a:latin typeface="Verdana" pitchFamily="-106" charset="0"/>
                        </a:rPr>
                        <a:t>movie</a:t>
                      </a:r>
                    </a:p>
                  </a:txBody>
                  <a:tcPr marT="42208" marB="42208"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a:noFill/>
                    </a:lnT>
                    <a:lnB w="38100" cap="flat" cmpd="sng" algn="ctr">
                      <a:solidFill>
                        <a:schemeClr val="tx1"/>
                      </a:solidFill>
                      <a:prstDash val="solid"/>
                      <a:round/>
                      <a:headEnd type="none" w="med" len="med"/>
                      <a:tailEnd type="none" w="med" len="med"/>
                    </a:lnB>
                    <a:lnTlToBr>
                      <a:noFill/>
                    </a:lnTlToBr>
                    <a:lnBlToTr>
                      <a:noFill/>
                    </a:lnBlToTr>
                    <a:solidFill>
                      <a:srgbClr val="ECB2C7"/>
                    </a:solidFill>
                  </a:tcPr>
                </a:tc>
                <a:tc>
                  <a:txBody>
                    <a:bodyPr/>
                    <a:lstStyle/>
                    <a:p>
                      <a:pPr marL="0" marR="0" lvl="0" indent="0" algn="ctr" defTabSz="914400" rtl="0" eaLnBrk="0" fontAlgn="base" latinLnBrk="0" hangingPunct="0">
                        <a:lnSpc>
                          <a:spcPct val="100000"/>
                        </a:lnSpc>
                        <a:spcBef>
                          <a:spcPct val="20000"/>
                        </a:spcBef>
                        <a:spcAft>
                          <a:spcPct val="20000"/>
                        </a:spcAft>
                        <a:buClr>
                          <a:schemeClr val="tx2"/>
                        </a:buClr>
                        <a:buSzPct val="100000"/>
                        <a:buFontTx/>
                        <a:buNone/>
                        <a:tabLst/>
                      </a:pPr>
                      <a:r>
                        <a:rPr kumimoji="0" lang="en-US" sz="700" b="0" i="0" u="none" strike="noStrike" cap="none" normalizeH="0" baseline="0">
                          <a:ln>
                            <a:noFill/>
                          </a:ln>
                          <a:solidFill>
                            <a:schemeClr val="tx1"/>
                          </a:solidFill>
                          <a:effectLst/>
                          <a:latin typeface="Verdana" pitchFamily="-106" charset="0"/>
                        </a:rPr>
                        <a:t>user</a:t>
                      </a:r>
                    </a:p>
                  </a:txBody>
                  <a:tcPr marT="42208" marB="42208" horzOverflow="overflow">
                    <a:lnL w="38100" cap="flat" cmpd="sng" algn="ctr">
                      <a:solidFill>
                        <a:schemeClr val="tx1"/>
                      </a:solidFill>
                      <a:prstDash val="solid"/>
                      <a:round/>
                      <a:headEnd type="none" w="med" len="med"/>
                      <a:tailEnd type="none" w="med" len="med"/>
                    </a:lnL>
                    <a:lnR>
                      <a:noFill/>
                    </a:lnR>
                    <a:lnT>
                      <a:noFill/>
                    </a:lnT>
                    <a:lnB w="38100" cap="flat" cmpd="sng" algn="ctr">
                      <a:solidFill>
                        <a:schemeClr val="tx1"/>
                      </a:solidFill>
                      <a:prstDash val="solid"/>
                      <a:round/>
                      <a:headEnd type="none" w="med" len="med"/>
                      <a:tailEnd type="none" w="med" len="med"/>
                    </a:lnB>
                    <a:lnTlToBr>
                      <a:noFill/>
                    </a:lnTlToBr>
                    <a:lnBlToTr>
                      <a:noFill/>
                    </a:lnBlToTr>
                    <a:solidFill>
                      <a:srgbClr val="ECB2C7"/>
                    </a:solidFill>
                  </a:tcPr>
                </a:tc>
                <a:extLst>
                  <a:ext uri="{0D108BD9-81ED-4DB2-BD59-A6C34878D82A}">
                    <a16:rowId xmlns:a16="http://schemas.microsoft.com/office/drawing/2014/main" val="10000"/>
                  </a:ext>
                </a:extLst>
              </a:tr>
              <a:tr h="196970">
                <a:tc>
                  <a:txBody>
                    <a:bodyPr/>
                    <a:lstStyle/>
                    <a:p>
                      <a:pPr marL="0" marR="0" lvl="0" indent="0" algn="ctr" defTabSz="914400" rtl="0" eaLnBrk="0" fontAlgn="base" latinLnBrk="0" hangingPunct="0">
                        <a:lnSpc>
                          <a:spcPct val="100000"/>
                        </a:lnSpc>
                        <a:spcBef>
                          <a:spcPct val="20000"/>
                        </a:spcBef>
                        <a:spcAft>
                          <a:spcPct val="20000"/>
                        </a:spcAft>
                        <a:buClr>
                          <a:schemeClr val="tx2"/>
                        </a:buClr>
                        <a:buSzPct val="100000"/>
                        <a:buFontTx/>
                        <a:buNone/>
                        <a:tabLst/>
                      </a:pPr>
                      <a:r>
                        <a:rPr kumimoji="0" lang="en-US" sz="700" b="0" i="0" u="none" strike="noStrike" cap="none" normalizeH="0" baseline="0">
                          <a:ln>
                            <a:noFill/>
                          </a:ln>
                          <a:solidFill>
                            <a:schemeClr val="tx1"/>
                          </a:solidFill>
                          <a:effectLst/>
                          <a:latin typeface="Verdana" pitchFamily="-106" charset="0"/>
                        </a:rPr>
                        <a:t>2003-01-03</a:t>
                      </a:r>
                    </a:p>
                  </a:txBody>
                  <a:tcPr marT="42208" marB="42208" horzOverflow="overflow">
                    <a:lnL>
                      <a:noFill/>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a:noFill/>
                    </a:lnB>
                    <a:lnTlToBr>
                      <a:noFill/>
                    </a:lnTlToBr>
                    <a:lnBlToTr>
                      <a:noFill/>
                    </a:lnBlToTr>
                    <a:solidFill>
                      <a:srgbClr val="FFCC00"/>
                    </a:solidFill>
                  </a:tcPr>
                </a:tc>
                <a:tc>
                  <a:txBody>
                    <a:bodyPr/>
                    <a:lstStyle/>
                    <a:p>
                      <a:pPr marL="0" marR="0" lvl="0" indent="0" algn="ctr" defTabSz="914400" rtl="0" eaLnBrk="0" fontAlgn="base" latinLnBrk="0" hangingPunct="0">
                        <a:lnSpc>
                          <a:spcPct val="100000"/>
                        </a:lnSpc>
                        <a:spcBef>
                          <a:spcPct val="20000"/>
                        </a:spcBef>
                        <a:spcAft>
                          <a:spcPct val="20000"/>
                        </a:spcAft>
                        <a:buClr>
                          <a:schemeClr val="tx2"/>
                        </a:buClr>
                        <a:buSzPct val="100000"/>
                        <a:buFontTx/>
                        <a:buNone/>
                        <a:tabLst/>
                      </a:pPr>
                      <a:r>
                        <a:rPr kumimoji="0" lang="en-US" sz="700" b="1" i="0" u="none" strike="noStrike" cap="none" normalizeH="0" baseline="0">
                          <a:ln>
                            <a:noFill/>
                          </a:ln>
                          <a:solidFill>
                            <a:schemeClr val="tx1"/>
                          </a:solidFill>
                          <a:effectLst/>
                          <a:latin typeface="Verdana" pitchFamily="-106" charset="0"/>
                        </a:rPr>
                        <a:t>?</a:t>
                      </a:r>
                    </a:p>
                  </a:txBody>
                  <a:tcPr marT="42208" marB="42208"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a:noFill/>
                    </a:lnB>
                    <a:lnTlToBr>
                      <a:noFill/>
                    </a:lnTlToBr>
                    <a:lnBlToTr>
                      <a:noFill/>
                    </a:lnBlToTr>
                    <a:solidFill>
                      <a:srgbClr val="FFCC00"/>
                    </a:solidFill>
                  </a:tcPr>
                </a:tc>
                <a:tc>
                  <a:txBody>
                    <a:bodyPr/>
                    <a:lstStyle/>
                    <a:p>
                      <a:pPr marL="0" marR="0" lvl="0" indent="0" algn="ctr" defTabSz="914400" rtl="0" eaLnBrk="0" fontAlgn="base" latinLnBrk="0" hangingPunct="0">
                        <a:lnSpc>
                          <a:spcPct val="100000"/>
                        </a:lnSpc>
                        <a:spcBef>
                          <a:spcPct val="20000"/>
                        </a:spcBef>
                        <a:spcAft>
                          <a:spcPct val="20000"/>
                        </a:spcAft>
                        <a:buClr>
                          <a:schemeClr val="tx2"/>
                        </a:buClr>
                        <a:buSzPct val="100000"/>
                        <a:buFontTx/>
                        <a:buNone/>
                        <a:tabLst/>
                      </a:pPr>
                      <a:r>
                        <a:rPr kumimoji="0" lang="en-US" sz="700" b="0" i="0" u="none" strike="noStrike" cap="none" normalizeH="0" baseline="0">
                          <a:ln>
                            <a:noFill/>
                          </a:ln>
                          <a:solidFill>
                            <a:schemeClr val="tx1"/>
                          </a:solidFill>
                          <a:effectLst/>
                          <a:latin typeface="Verdana" pitchFamily="-106" charset="0"/>
                        </a:rPr>
                        <a:t>212</a:t>
                      </a:r>
                    </a:p>
                  </a:txBody>
                  <a:tcPr marT="42208" marB="42208"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a:noFill/>
                    </a:lnB>
                    <a:lnTlToBr>
                      <a:noFill/>
                    </a:lnTlToBr>
                    <a:lnBlToTr>
                      <a:noFill/>
                    </a:lnBlToTr>
                    <a:solidFill>
                      <a:srgbClr val="FFCC00"/>
                    </a:solidFill>
                  </a:tcPr>
                </a:tc>
                <a:tc>
                  <a:txBody>
                    <a:bodyPr/>
                    <a:lstStyle/>
                    <a:p>
                      <a:pPr marL="0" marR="0" lvl="0" indent="0" algn="ctr" defTabSz="914400" rtl="0" eaLnBrk="0" fontAlgn="base" latinLnBrk="0" hangingPunct="0">
                        <a:lnSpc>
                          <a:spcPct val="100000"/>
                        </a:lnSpc>
                        <a:spcBef>
                          <a:spcPct val="20000"/>
                        </a:spcBef>
                        <a:spcAft>
                          <a:spcPct val="20000"/>
                        </a:spcAft>
                        <a:buClr>
                          <a:schemeClr val="tx2"/>
                        </a:buClr>
                        <a:buSzPct val="100000"/>
                        <a:buFontTx/>
                        <a:buNone/>
                        <a:tabLst/>
                      </a:pPr>
                      <a:r>
                        <a:rPr kumimoji="0" lang="en-US" sz="700" b="0" i="0" u="none" strike="noStrike" cap="none" normalizeH="0" baseline="0">
                          <a:ln>
                            <a:noFill/>
                          </a:ln>
                          <a:solidFill>
                            <a:schemeClr val="tx1"/>
                          </a:solidFill>
                          <a:effectLst/>
                          <a:latin typeface="Verdana" pitchFamily="-106" charset="0"/>
                        </a:rPr>
                        <a:t>1</a:t>
                      </a:r>
                    </a:p>
                  </a:txBody>
                  <a:tcPr marT="42208" marB="42208" horzOverflow="overflow">
                    <a:lnL w="38100" cap="flat" cmpd="sng" algn="ctr">
                      <a:solidFill>
                        <a:schemeClr val="tx1"/>
                      </a:solidFill>
                      <a:prstDash val="solid"/>
                      <a:round/>
                      <a:headEnd type="none" w="med" len="med"/>
                      <a:tailEnd type="none" w="med" len="med"/>
                    </a:lnL>
                    <a:lnR>
                      <a:noFill/>
                    </a:lnR>
                    <a:lnT w="38100" cap="flat" cmpd="sng" algn="ctr">
                      <a:solidFill>
                        <a:schemeClr val="tx1"/>
                      </a:solidFill>
                      <a:prstDash val="solid"/>
                      <a:round/>
                      <a:headEnd type="none" w="med" len="med"/>
                      <a:tailEnd type="none" w="med" len="med"/>
                    </a:lnT>
                    <a:lnB>
                      <a:noFill/>
                    </a:lnB>
                    <a:lnTlToBr>
                      <a:noFill/>
                    </a:lnTlToBr>
                    <a:lnBlToTr>
                      <a:noFill/>
                    </a:lnBlToTr>
                    <a:solidFill>
                      <a:srgbClr val="FFCC00"/>
                    </a:solidFill>
                  </a:tcPr>
                </a:tc>
                <a:extLst>
                  <a:ext uri="{0D108BD9-81ED-4DB2-BD59-A6C34878D82A}">
                    <a16:rowId xmlns:a16="http://schemas.microsoft.com/office/drawing/2014/main" val="10001"/>
                  </a:ext>
                </a:extLst>
              </a:tr>
              <a:tr h="196970">
                <a:tc>
                  <a:txBody>
                    <a:bodyPr/>
                    <a:lstStyle/>
                    <a:p>
                      <a:pPr marL="0" marR="0" lvl="0" indent="0" algn="ctr" defTabSz="914400" rtl="0" eaLnBrk="0" fontAlgn="base" latinLnBrk="0" hangingPunct="0">
                        <a:lnSpc>
                          <a:spcPct val="100000"/>
                        </a:lnSpc>
                        <a:spcBef>
                          <a:spcPct val="20000"/>
                        </a:spcBef>
                        <a:spcAft>
                          <a:spcPct val="20000"/>
                        </a:spcAft>
                        <a:buClr>
                          <a:schemeClr val="tx2"/>
                        </a:buClr>
                        <a:buSzPct val="100000"/>
                        <a:buFontTx/>
                        <a:buNone/>
                        <a:tabLst/>
                      </a:pPr>
                      <a:r>
                        <a:rPr kumimoji="0" lang="en-US" sz="700" b="0" i="0" u="none" strike="noStrike" cap="none" normalizeH="0" baseline="0">
                          <a:ln>
                            <a:noFill/>
                          </a:ln>
                          <a:solidFill>
                            <a:schemeClr val="tx1"/>
                          </a:solidFill>
                          <a:effectLst/>
                          <a:latin typeface="Verdana" pitchFamily="-106" charset="0"/>
                        </a:rPr>
                        <a:t>2002-05-04</a:t>
                      </a:r>
                    </a:p>
                  </a:txBody>
                  <a:tcPr marT="42208" marB="42208" horzOverflow="overflow">
                    <a:lnL>
                      <a:noFill/>
                    </a:lnL>
                    <a:lnR w="38100" cap="flat" cmpd="sng" algn="ctr">
                      <a:solidFill>
                        <a:schemeClr val="tx1"/>
                      </a:solidFill>
                      <a:prstDash val="solid"/>
                      <a:round/>
                      <a:headEnd type="none" w="med" len="med"/>
                      <a:tailEnd type="none" w="med" len="med"/>
                    </a:lnR>
                    <a:lnT>
                      <a:noFill/>
                    </a:lnT>
                    <a:lnB>
                      <a:noFill/>
                    </a:lnB>
                    <a:lnTlToBr>
                      <a:noFill/>
                    </a:lnTlToBr>
                    <a:lnBlToTr>
                      <a:noFill/>
                    </a:lnBlToTr>
                    <a:solidFill>
                      <a:srgbClr val="FFCC00"/>
                    </a:solidFill>
                  </a:tcPr>
                </a:tc>
                <a:tc>
                  <a:txBody>
                    <a:bodyPr/>
                    <a:lstStyle/>
                    <a:p>
                      <a:pPr marL="0" marR="0" lvl="0" indent="0" algn="ctr" defTabSz="914400" rtl="0" eaLnBrk="0" fontAlgn="base" latinLnBrk="0" hangingPunct="0">
                        <a:lnSpc>
                          <a:spcPct val="100000"/>
                        </a:lnSpc>
                        <a:spcBef>
                          <a:spcPct val="20000"/>
                        </a:spcBef>
                        <a:spcAft>
                          <a:spcPct val="20000"/>
                        </a:spcAft>
                        <a:buClr>
                          <a:schemeClr val="tx2"/>
                        </a:buClr>
                        <a:buSzPct val="100000"/>
                        <a:buFontTx/>
                        <a:buNone/>
                        <a:tabLst/>
                      </a:pPr>
                      <a:r>
                        <a:rPr kumimoji="0" lang="en-US" sz="700" b="1" i="0" u="none" strike="noStrike" cap="none" normalizeH="0" baseline="0">
                          <a:ln>
                            <a:noFill/>
                          </a:ln>
                          <a:solidFill>
                            <a:schemeClr val="tx1"/>
                          </a:solidFill>
                          <a:effectLst/>
                          <a:latin typeface="Verdana" pitchFamily="-106" charset="0"/>
                        </a:rPr>
                        <a:t>?</a:t>
                      </a:r>
                    </a:p>
                  </a:txBody>
                  <a:tcPr marT="42208" marB="42208"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a:noFill/>
                    </a:lnT>
                    <a:lnB>
                      <a:noFill/>
                    </a:lnB>
                    <a:lnTlToBr>
                      <a:noFill/>
                    </a:lnTlToBr>
                    <a:lnBlToTr>
                      <a:noFill/>
                    </a:lnBlToTr>
                    <a:solidFill>
                      <a:srgbClr val="FFCC00"/>
                    </a:solidFill>
                  </a:tcPr>
                </a:tc>
                <a:tc>
                  <a:txBody>
                    <a:bodyPr/>
                    <a:lstStyle/>
                    <a:p>
                      <a:pPr marL="0" marR="0" lvl="0" indent="0" algn="ctr" defTabSz="914400" rtl="0" eaLnBrk="0" fontAlgn="base" latinLnBrk="0" hangingPunct="0">
                        <a:lnSpc>
                          <a:spcPct val="100000"/>
                        </a:lnSpc>
                        <a:spcBef>
                          <a:spcPct val="20000"/>
                        </a:spcBef>
                        <a:spcAft>
                          <a:spcPct val="20000"/>
                        </a:spcAft>
                        <a:buClr>
                          <a:schemeClr val="tx2"/>
                        </a:buClr>
                        <a:buSzPct val="100000"/>
                        <a:buFontTx/>
                        <a:buNone/>
                        <a:tabLst/>
                      </a:pPr>
                      <a:r>
                        <a:rPr kumimoji="0" lang="en-US" sz="700" b="0" i="0" u="none" strike="noStrike" cap="none" normalizeH="0" baseline="0">
                          <a:ln>
                            <a:noFill/>
                          </a:ln>
                          <a:solidFill>
                            <a:schemeClr val="tx1"/>
                          </a:solidFill>
                          <a:effectLst/>
                          <a:latin typeface="Verdana" pitchFamily="-106" charset="0"/>
                        </a:rPr>
                        <a:t>1123</a:t>
                      </a:r>
                    </a:p>
                  </a:txBody>
                  <a:tcPr marT="42208" marB="42208"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a:noFill/>
                    </a:lnT>
                    <a:lnB>
                      <a:noFill/>
                    </a:lnB>
                    <a:lnTlToBr>
                      <a:noFill/>
                    </a:lnTlToBr>
                    <a:lnBlToTr>
                      <a:noFill/>
                    </a:lnBlToTr>
                    <a:solidFill>
                      <a:srgbClr val="FFCC00"/>
                    </a:solidFill>
                  </a:tcPr>
                </a:tc>
                <a:tc>
                  <a:txBody>
                    <a:bodyPr/>
                    <a:lstStyle/>
                    <a:p>
                      <a:pPr marL="0" marR="0" lvl="0" indent="0" algn="ctr" defTabSz="914400" rtl="0" eaLnBrk="0" fontAlgn="base" latinLnBrk="0" hangingPunct="0">
                        <a:lnSpc>
                          <a:spcPct val="100000"/>
                        </a:lnSpc>
                        <a:spcBef>
                          <a:spcPct val="20000"/>
                        </a:spcBef>
                        <a:spcAft>
                          <a:spcPct val="20000"/>
                        </a:spcAft>
                        <a:buClr>
                          <a:schemeClr val="tx2"/>
                        </a:buClr>
                        <a:buSzPct val="100000"/>
                        <a:buFontTx/>
                        <a:buNone/>
                        <a:tabLst/>
                      </a:pPr>
                      <a:r>
                        <a:rPr kumimoji="0" lang="en-US" sz="700" b="0" i="0" u="none" strike="noStrike" cap="none" normalizeH="0" baseline="0">
                          <a:ln>
                            <a:noFill/>
                          </a:ln>
                          <a:solidFill>
                            <a:schemeClr val="tx1"/>
                          </a:solidFill>
                          <a:effectLst/>
                          <a:latin typeface="Verdana" pitchFamily="-106" charset="0"/>
                        </a:rPr>
                        <a:t>1</a:t>
                      </a:r>
                    </a:p>
                  </a:txBody>
                  <a:tcPr marT="42208" marB="42208" horzOverflow="overflow">
                    <a:lnL w="38100" cap="flat" cmpd="sng" algn="ctr">
                      <a:solidFill>
                        <a:schemeClr val="tx1"/>
                      </a:solidFill>
                      <a:prstDash val="solid"/>
                      <a:round/>
                      <a:headEnd type="none" w="med" len="med"/>
                      <a:tailEnd type="none" w="med" len="med"/>
                    </a:lnL>
                    <a:lnR>
                      <a:noFill/>
                    </a:lnR>
                    <a:lnT>
                      <a:noFill/>
                    </a:lnT>
                    <a:lnB>
                      <a:noFill/>
                    </a:lnB>
                    <a:lnTlToBr>
                      <a:noFill/>
                    </a:lnTlToBr>
                    <a:lnBlToTr>
                      <a:noFill/>
                    </a:lnBlToTr>
                    <a:solidFill>
                      <a:srgbClr val="FFCC00"/>
                    </a:solidFill>
                  </a:tcPr>
                </a:tc>
                <a:extLst>
                  <a:ext uri="{0D108BD9-81ED-4DB2-BD59-A6C34878D82A}">
                    <a16:rowId xmlns:a16="http://schemas.microsoft.com/office/drawing/2014/main" val="10002"/>
                  </a:ext>
                </a:extLst>
              </a:tr>
              <a:tr h="196970">
                <a:tc>
                  <a:txBody>
                    <a:bodyPr/>
                    <a:lstStyle/>
                    <a:p>
                      <a:pPr marL="0" marR="0" lvl="0" indent="0" algn="ctr" defTabSz="914400" rtl="0" eaLnBrk="0" fontAlgn="base" latinLnBrk="0" hangingPunct="0">
                        <a:lnSpc>
                          <a:spcPct val="100000"/>
                        </a:lnSpc>
                        <a:spcBef>
                          <a:spcPct val="20000"/>
                        </a:spcBef>
                        <a:spcAft>
                          <a:spcPct val="20000"/>
                        </a:spcAft>
                        <a:buClr>
                          <a:schemeClr val="tx2"/>
                        </a:buClr>
                        <a:buSzPct val="100000"/>
                        <a:buFontTx/>
                        <a:buNone/>
                        <a:tabLst/>
                      </a:pPr>
                      <a:r>
                        <a:rPr kumimoji="0" lang="en-US" sz="700" b="0" i="0" u="none" strike="noStrike" cap="none" normalizeH="0" baseline="0">
                          <a:ln>
                            <a:noFill/>
                          </a:ln>
                          <a:solidFill>
                            <a:schemeClr val="tx1"/>
                          </a:solidFill>
                          <a:effectLst/>
                          <a:latin typeface="Verdana" pitchFamily="-106" charset="0"/>
                        </a:rPr>
                        <a:t>2002-07-05</a:t>
                      </a:r>
                    </a:p>
                  </a:txBody>
                  <a:tcPr marT="42208" marB="42208" horzOverflow="overflow">
                    <a:lnL>
                      <a:noFill/>
                    </a:lnL>
                    <a:lnR w="38100" cap="flat" cmpd="sng" algn="ctr">
                      <a:solidFill>
                        <a:schemeClr val="tx1"/>
                      </a:solidFill>
                      <a:prstDash val="solid"/>
                      <a:round/>
                      <a:headEnd type="none" w="med" len="med"/>
                      <a:tailEnd type="none" w="med" len="med"/>
                    </a:lnR>
                    <a:lnT>
                      <a:noFill/>
                    </a:lnT>
                    <a:lnB>
                      <a:noFill/>
                    </a:lnB>
                    <a:lnTlToBr>
                      <a:noFill/>
                    </a:lnTlToBr>
                    <a:lnBlToTr>
                      <a:noFill/>
                    </a:lnBlToTr>
                    <a:solidFill>
                      <a:srgbClr val="FFCC00"/>
                    </a:solidFill>
                  </a:tcPr>
                </a:tc>
                <a:tc>
                  <a:txBody>
                    <a:bodyPr/>
                    <a:lstStyle/>
                    <a:p>
                      <a:pPr marL="0" marR="0" lvl="0" indent="0" algn="ctr" defTabSz="914400" rtl="0" eaLnBrk="0" fontAlgn="base" latinLnBrk="0" hangingPunct="0">
                        <a:lnSpc>
                          <a:spcPct val="100000"/>
                        </a:lnSpc>
                        <a:spcBef>
                          <a:spcPct val="20000"/>
                        </a:spcBef>
                        <a:spcAft>
                          <a:spcPct val="20000"/>
                        </a:spcAft>
                        <a:buClr>
                          <a:schemeClr val="tx2"/>
                        </a:buClr>
                        <a:buSzPct val="100000"/>
                        <a:buFontTx/>
                        <a:buNone/>
                        <a:tabLst/>
                      </a:pPr>
                      <a:r>
                        <a:rPr kumimoji="0" lang="en-US" sz="700" b="1" i="0" u="none" strike="noStrike" cap="none" normalizeH="0" baseline="0" dirty="0">
                          <a:ln>
                            <a:noFill/>
                          </a:ln>
                          <a:solidFill>
                            <a:schemeClr val="tx1"/>
                          </a:solidFill>
                          <a:effectLst/>
                          <a:latin typeface="Verdana" pitchFamily="-106" charset="0"/>
                        </a:rPr>
                        <a:t>?</a:t>
                      </a:r>
                    </a:p>
                  </a:txBody>
                  <a:tcPr marT="42208" marB="42208"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a:noFill/>
                    </a:lnT>
                    <a:lnB>
                      <a:noFill/>
                    </a:lnB>
                    <a:lnTlToBr>
                      <a:noFill/>
                    </a:lnTlToBr>
                    <a:lnBlToTr>
                      <a:noFill/>
                    </a:lnBlToTr>
                    <a:solidFill>
                      <a:srgbClr val="FFCC00"/>
                    </a:solidFill>
                  </a:tcPr>
                </a:tc>
                <a:tc>
                  <a:txBody>
                    <a:bodyPr/>
                    <a:lstStyle/>
                    <a:p>
                      <a:pPr marL="0" marR="0" lvl="0" indent="0" algn="ctr" defTabSz="914400" rtl="0" eaLnBrk="0" fontAlgn="base" latinLnBrk="0" hangingPunct="0">
                        <a:lnSpc>
                          <a:spcPct val="100000"/>
                        </a:lnSpc>
                        <a:spcBef>
                          <a:spcPct val="20000"/>
                        </a:spcBef>
                        <a:spcAft>
                          <a:spcPct val="20000"/>
                        </a:spcAft>
                        <a:buClr>
                          <a:schemeClr val="tx2"/>
                        </a:buClr>
                        <a:buSzPct val="100000"/>
                        <a:buFontTx/>
                        <a:buNone/>
                        <a:tabLst/>
                      </a:pPr>
                      <a:r>
                        <a:rPr kumimoji="0" lang="en-US" sz="700" b="0" i="0" u="none" strike="noStrike" cap="none" normalizeH="0" baseline="0">
                          <a:ln>
                            <a:noFill/>
                          </a:ln>
                          <a:solidFill>
                            <a:schemeClr val="tx1"/>
                          </a:solidFill>
                          <a:effectLst/>
                          <a:latin typeface="Verdana" pitchFamily="-106" charset="0"/>
                        </a:rPr>
                        <a:t>25</a:t>
                      </a:r>
                    </a:p>
                  </a:txBody>
                  <a:tcPr marT="42208" marB="42208"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a:noFill/>
                    </a:lnT>
                    <a:lnB>
                      <a:noFill/>
                    </a:lnB>
                    <a:lnTlToBr>
                      <a:noFill/>
                    </a:lnTlToBr>
                    <a:lnBlToTr>
                      <a:noFill/>
                    </a:lnBlToTr>
                    <a:solidFill>
                      <a:srgbClr val="FFCC00"/>
                    </a:solidFill>
                  </a:tcPr>
                </a:tc>
                <a:tc>
                  <a:txBody>
                    <a:bodyPr/>
                    <a:lstStyle/>
                    <a:p>
                      <a:pPr marL="0" marR="0" lvl="0" indent="0" algn="ctr" defTabSz="914400" rtl="0" eaLnBrk="0" fontAlgn="base" latinLnBrk="0" hangingPunct="0">
                        <a:lnSpc>
                          <a:spcPct val="100000"/>
                        </a:lnSpc>
                        <a:spcBef>
                          <a:spcPct val="20000"/>
                        </a:spcBef>
                        <a:spcAft>
                          <a:spcPct val="20000"/>
                        </a:spcAft>
                        <a:buClr>
                          <a:schemeClr val="tx2"/>
                        </a:buClr>
                        <a:buSzPct val="100000"/>
                        <a:buFontTx/>
                        <a:buNone/>
                        <a:tabLst/>
                      </a:pPr>
                      <a:r>
                        <a:rPr kumimoji="0" lang="en-US" sz="700" b="0" i="0" u="none" strike="noStrike" cap="none" normalizeH="0" baseline="0">
                          <a:ln>
                            <a:noFill/>
                          </a:ln>
                          <a:solidFill>
                            <a:schemeClr val="tx1"/>
                          </a:solidFill>
                          <a:effectLst/>
                          <a:latin typeface="Verdana" pitchFamily="-106" charset="0"/>
                        </a:rPr>
                        <a:t>2</a:t>
                      </a:r>
                    </a:p>
                  </a:txBody>
                  <a:tcPr marT="42208" marB="42208" horzOverflow="overflow">
                    <a:lnL w="38100" cap="flat" cmpd="sng" algn="ctr">
                      <a:solidFill>
                        <a:schemeClr val="tx1"/>
                      </a:solidFill>
                      <a:prstDash val="solid"/>
                      <a:round/>
                      <a:headEnd type="none" w="med" len="med"/>
                      <a:tailEnd type="none" w="med" len="med"/>
                    </a:lnL>
                    <a:lnR>
                      <a:noFill/>
                    </a:lnR>
                    <a:lnT>
                      <a:noFill/>
                    </a:lnT>
                    <a:lnB>
                      <a:noFill/>
                    </a:lnB>
                    <a:lnTlToBr>
                      <a:noFill/>
                    </a:lnTlToBr>
                    <a:lnBlToTr>
                      <a:noFill/>
                    </a:lnBlToTr>
                    <a:solidFill>
                      <a:srgbClr val="FFCC00"/>
                    </a:solidFill>
                  </a:tcPr>
                </a:tc>
                <a:extLst>
                  <a:ext uri="{0D108BD9-81ED-4DB2-BD59-A6C34878D82A}">
                    <a16:rowId xmlns:a16="http://schemas.microsoft.com/office/drawing/2014/main" val="10003"/>
                  </a:ext>
                </a:extLst>
              </a:tr>
              <a:tr h="196970">
                <a:tc>
                  <a:txBody>
                    <a:bodyPr/>
                    <a:lstStyle/>
                    <a:p>
                      <a:pPr marL="0" marR="0" lvl="0" indent="0" algn="ctr" defTabSz="914400" rtl="0" eaLnBrk="0" fontAlgn="base" latinLnBrk="0" hangingPunct="0">
                        <a:lnSpc>
                          <a:spcPct val="100000"/>
                        </a:lnSpc>
                        <a:spcBef>
                          <a:spcPct val="20000"/>
                        </a:spcBef>
                        <a:spcAft>
                          <a:spcPct val="20000"/>
                        </a:spcAft>
                        <a:buClr>
                          <a:schemeClr val="tx2"/>
                        </a:buClr>
                        <a:buSzPct val="100000"/>
                        <a:buFontTx/>
                        <a:buNone/>
                        <a:tabLst/>
                      </a:pPr>
                      <a:r>
                        <a:rPr kumimoji="0" lang="en-US" sz="700" b="0" i="0" u="none" strike="noStrike" cap="none" normalizeH="0" baseline="0">
                          <a:ln>
                            <a:noFill/>
                          </a:ln>
                          <a:solidFill>
                            <a:schemeClr val="tx1"/>
                          </a:solidFill>
                          <a:effectLst/>
                          <a:latin typeface="Verdana" pitchFamily="-106" charset="0"/>
                        </a:rPr>
                        <a:t>2002-09-05</a:t>
                      </a:r>
                    </a:p>
                  </a:txBody>
                  <a:tcPr marT="42208" marB="42208" horzOverflow="overflow">
                    <a:lnL>
                      <a:noFill/>
                    </a:lnL>
                    <a:lnR w="38100" cap="flat" cmpd="sng" algn="ctr">
                      <a:solidFill>
                        <a:schemeClr val="tx1"/>
                      </a:solidFill>
                      <a:prstDash val="solid"/>
                      <a:round/>
                      <a:headEnd type="none" w="med" len="med"/>
                      <a:tailEnd type="none" w="med" len="med"/>
                    </a:lnR>
                    <a:lnT>
                      <a:noFill/>
                    </a:lnT>
                    <a:lnB>
                      <a:noFill/>
                    </a:lnB>
                    <a:lnTlToBr>
                      <a:noFill/>
                    </a:lnTlToBr>
                    <a:lnBlToTr>
                      <a:noFill/>
                    </a:lnBlToTr>
                    <a:solidFill>
                      <a:srgbClr val="FFCC00"/>
                    </a:solidFill>
                  </a:tcPr>
                </a:tc>
                <a:tc>
                  <a:txBody>
                    <a:bodyPr/>
                    <a:lstStyle/>
                    <a:p>
                      <a:pPr marL="0" marR="0" lvl="0" indent="0" algn="ctr" defTabSz="914400" rtl="0" eaLnBrk="0" fontAlgn="base" latinLnBrk="0" hangingPunct="0">
                        <a:lnSpc>
                          <a:spcPct val="100000"/>
                        </a:lnSpc>
                        <a:spcBef>
                          <a:spcPct val="20000"/>
                        </a:spcBef>
                        <a:spcAft>
                          <a:spcPct val="20000"/>
                        </a:spcAft>
                        <a:buClr>
                          <a:schemeClr val="tx2"/>
                        </a:buClr>
                        <a:buSzPct val="100000"/>
                        <a:buFontTx/>
                        <a:buNone/>
                        <a:tabLst/>
                      </a:pPr>
                      <a:r>
                        <a:rPr kumimoji="0" lang="en-US" sz="700" b="1" i="0" u="none" strike="noStrike" cap="none" normalizeH="0" baseline="0">
                          <a:ln>
                            <a:noFill/>
                          </a:ln>
                          <a:solidFill>
                            <a:schemeClr val="tx1"/>
                          </a:solidFill>
                          <a:effectLst/>
                          <a:latin typeface="Verdana" pitchFamily="-106" charset="0"/>
                        </a:rPr>
                        <a:t>?</a:t>
                      </a:r>
                    </a:p>
                  </a:txBody>
                  <a:tcPr marT="42208" marB="42208"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a:noFill/>
                    </a:lnT>
                    <a:lnB>
                      <a:noFill/>
                    </a:lnB>
                    <a:lnTlToBr>
                      <a:noFill/>
                    </a:lnTlToBr>
                    <a:lnBlToTr>
                      <a:noFill/>
                    </a:lnBlToTr>
                    <a:solidFill>
                      <a:srgbClr val="FFCC00"/>
                    </a:solidFill>
                  </a:tcPr>
                </a:tc>
                <a:tc>
                  <a:txBody>
                    <a:bodyPr/>
                    <a:lstStyle/>
                    <a:p>
                      <a:pPr marL="0" marR="0" lvl="0" indent="0" algn="ctr" defTabSz="914400" rtl="0" eaLnBrk="0" fontAlgn="base" latinLnBrk="0" hangingPunct="0">
                        <a:lnSpc>
                          <a:spcPct val="100000"/>
                        </a:lnSpc>
                        <a:spcBef>
                          <a:spcPct val="20000"/>
                        </a:spcBef>
                        <a:spcAft>
                          <a:spcPct val="20000"/>
                        </a:spcAft>
                        <a:buClr>
                          <a:schemeClr val="tx2"/>
                        </a:buClr>
                        <a:buSzPct val="100000"/>
                        <a:buFontTx/>
                        <a:buNone/>
                        <a:tabLst/>
                      </a:pPr>
                      <a:r>
                        <a:rPr kumimoji="0" lang="en-US" sz="700" b="0" i="0" u="none" strike="noStrike" cap="none" normalizeH="0" baseline="0">
                          <a:ln>
                            <a:noFill/>
                          </a:ln>
                          <a:solidFill>
                            <a:schemeClr val="tx1"/>
                          </a:solidFill>
                          <a:effectLst/>
                          <a:latin typeface="Verdana" pitchFamily="-106" charset="0"/>
                        </a:rPr>
                        <a:t>8773</a:t>
                      </a:r>
                    </a:p>
                  </a:txBody>
                  <a:tcPr marT="42208" marB="42208"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a:noFill/>
                    </a:lnT>
                    <a:lnB>
                      <a:noFill/>
                    </a:lnB>
                    <a:lnTlToBr>
                      <a:noFill/>
                    </a:lnTlToBr>
                    <a:lnBlToTr>
                      <a:noFill/>
                    </a:lnBlToTr>
                    <a:solidFill>
                      <a:srgbClr val="FFCC00"/>
                    </a:solidFill>
                  </a:tcPr>
                </a:tc>
                <a:tc>
                  <a:txBody>
                    <a:bodyPr/>
                    <a:lstStyle/>
                    <a:p>
                      <a:pPr marL="0" marR="0" lvl="0" indent="0" algn="ctr" defTabSz="914400" rtl="0" eaLnBrk="0" fontAlgn="base" latinLnBrk="0" hangingPunct="0">
                        <a:lnSpc>
                          <a:spcPct val="100000"/>
                        </a:lnSpc>
                        <a:spcBef>
                          <a:spcPct val="20000"/>
                        </a:spcBef>
                        <a:spcAft>
                          <a:spcPct val="20000"/>
                        </a:spcAft>
                        <a:buClr>
                          <a:schemeClr val="tx2"/>
                        </a:buClr>
                        <a:buSzPct val="100000"/>
                        <a:buFontTx/>
                        <a:buNone/>
                        <a:tabLst/>
                      </a:pPr>
                      <a:r>
                        <a:rPr kumimoji="0" lang="en-US" sz="700" b="0" i="0" u="none" strike="noStrike" cap="none" normalizeH="0" baseline="0">
                          <a:ln>
                            <a:noFill/>
                          </a:ln>
                          <a:solidFill>
                            <a:schemeClr val="tx1"/>
                          </a:solidFill>
                          <a:effectLst/>
                          <a:latin typeface="Verdana" pitchFamily="-106" charset="0"/>
                        </a:rPr>
                        <a:t>2</a:t>
                      </a:r>
                    </a:p>
                  </a:txBody>
                  <a:tcPr marT="42208" marB="42208" horzOverflow="overflow">
                    <a:lnL w="38100" cap="flat" cmpd="sng" algn="ctr">
                      <a:solidFill>
                        <a:schemeClr val="tx1"/>
                      </a:solidFill>
                      <a:prstDash val="solid"/>
                      <a:round/>
                      <a:headEnd type="none" w="med" len="med"/>
                      <a:tailEnd type="none" w="med" len="med"/>
                    </a:lnL>
                    <a:lnR>
                      <a:noFill/>
                    </a:lnR>
                    <a:lnT>
                      <a:noFill/>
                    </a:lnT>
                    <a:lnB>
                      <a:noFill/>
                    </a:lnB>
                    <a:lnTlToBr>
                      <a:noFill/>
                    </a:lnTlToBr>
                    <a:lnBlToTr>
                      <a:noFill/>
                    </a:lnBlToTr>
                    <a:solidFill>
                      <a:srgbClr val="FFCC00"/>
                    </a:solidFill>
                  </a:tcPr>
                </a:tc>
                <a:extLst>
                  <a:ext uri="{0D108BD9-81ED-4DB2-BD59-A6C34878D82A}">
                    <a16:rowId xmlns:a16="http://schemas.microsoft.com/office/drawing/2014/main" val="10004"/>
                  </a:ext>
                </a:extLst>
              </a:tr>
              <a:tr h="196970">
                <a:tc>
                  <a:txBody>
                    <a:bodyPr/>
                    <a:lstStyle/>
                    <a:p>
                      <a:pPr marL="0" marR="0" lvl="0" indent="0" algn="ctr" defTabSz="914400" rtl="0" eaLnBrk="0" fontAlgn="base" latinLnBrk="0" hangingPunct="0">
                        <a:lnSpc>
                          <a:spcPct val="100000"/>
                        </a:lnSpc>
                        <a:spcBef>
                          <a:spcPct val="20000"/>
                        </a:spcBef>
                        <a:spcAft>
                          <a:spcPct val="20000"/>
                        </a:spcAft>
                        <a:buClr>
                          <a:schemeClr val="tx2"/>
                        </a:buClr>
                        <a:buSzPct val="100000"/>
                        <a:buFontTx/>
                        <a:buNone/>
                        <a:tabLst/>
                      </a:pPr>
                      <a:r>
                        <a:rPr kumimoji="0" lang="en-US" sz="700" b="0" i="0" u="none" strike="noStrike" cap="none" normalizeH="0" baseline="0">
                          <a:ln>
                            <a:noFill/>
                          </a:ln>
                          <a:solidFill>
                            <a:schemeClr val="tx1"/>
                          </a:solidFill>
                          <a:effectLst/>
                          <a:latin typeface="Verdana" pitchFamily="-106" charset="0"/>
                        </a:rPr>
                        <a:t>2004-05-03</a:t>
                      </a:r>
                    </a:p>
                  </a:txBody>
                  <a:tcPr marT="42208" marB="42208" horzOverflow="overflow">
                    <a:lnL>
                      <a:noFill/>
                    </a:lnL>
                    <a:lnR w="38100" cap="flat" cmpd="sng" algn="ctr">
                      <a:solidFill>
                        <a:schemeClr val="tx1"/>
                      </a:solidFill>
                      <a:prstDash val="solid"/>
                      <a:round/>
                      <a:headEnd type="none" w="med" len="med"/>
                      <a:tailEnd type="none" w="med" len="med"/>
                    </a:lnR>
                    <a:lnT>
                      <a:noFill/>
                    </a:lnT>
                    <a:lnB>
                      <a:noFill/>
                    </a:lnB>
                    <a:lnTlToBr>
                      <a:noFill/>
                    </a:lnTlToBr>
                    <a:lnBlToTr>
                      <a:noFill/>
                    </a:lnBlToTr>
                    <a:solidFill>
                      <a:srgbClr val="FFCC00"/>
                    </a:solidFill>
                  </a:tcPr>
                </a:tc>
                <a:tc>
                  <a:txBody>
                    <a:bodyPr/>
                    <a:lstStyle/>
                    <a:p>
                      <a:pPr marL="0" marR="0" lvl="0" indent="0" algn="ctr" defTabSz="914400" rtl="0" eaLnBrk="0" fontAlgn="base" latinLnBrk="0" hangingPunct="0">
                        <a:lnSpc>
                          <a:spcPct val="100000"/>
                        </a:lnSpc>
                        <a:spcBef>
                          <a:spcPct val="20000"/>
                        </a:spcBef>
                        <a:spcAft>
                          <a:spcPct val="20000"/>
                        </a:spcAft>
                        <a:buClr>
                          <a:schemeClr val="tx2"/>
                        </a:buClr>
                        <a:buSzPct val="100000"/>
                        <a:buFontTx/>
                        <a:buNone/>
                        <a:tabLst/>
                      </a:pPr>
                      <a:r>
                        <a:rPr kumimoji="0" lang="en-US" sz="700" b="1" i="0" u="none" strike="noStrike" cap="none" normalizeH="0" baseline="0" dirty="0">
                          <a:ln>
                            <a:noFill/>
                          </a:ln>
                          <a:solidFill>
                            <a:schemeClr val="tx1"/>
                          </a:solidFill>
                          <a:effectLst/>
                          <a:latin typeface="Verdana" pitchFamily="-106" charset="0"/>
                        </a:rPr>
                        <a:t>?</a:t>
                      </a:r>
                    </a:p>
                  </a:txBody>
                  <a:tcPr marT="42208" marB="42208"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a:noFill/>
                    </a:lnT>
                    <a:lnB>
                      <a:noFill/>
                    </a:lnB>
                    <a:lnTlToBr>
                      <a:noFill/>
                    </a:lnTlToBr>
                    <a:lnBlToTr>
                      <a:noFill/>
                    </a:lnBlToTr>
                    <a:solidFill>
                      <a:srgbClr val="FFCC00"/>
                    </a:solidFill>
                  </a:tcPr>
                </a:tc>
                <a:tc>
                  <a:txBody>
                    <a:bodyPr/>
                    <a:lstStyle/>
                    <a:p>
                      <a:pPr marL="0" marR="0" lvl="0" indent="0" algn="ctr" defTabSz="914400" rtl="0" eaLnBrk="0" fontAlgn="base" latinLnBrk="0" hangingPunct="0">
                        <a:lnSpc>
                          <a:spcPct val="100000"/>
                        </a:lnSpc>
                        <a:spcBef>
                          <a:spcPct val="20000"/>
                        </a:spcBef>
                        <a:spcAft>
                          <a:spcPct val="20000"/>
                        </a:spcAft>
                        <a:buClr>
                          <a:schemeClr val="tx2"/>
                        </a:buClr>
                        <a:buSzPct val="100000"/>
                        <a:buFontTx/>
                        <a:buNone/>
                        <a:tabLst/>
                      </a:pPr>
                      <a:r>
                        <a:rPr kumimoji="0" lang="en-US" sz="700" b="0" i="0" u="none" strike="noStrike" cap="none" normalizeH="0" baseline="0">
                          <a:ln>
                            <a:noFill/>
                          </a:ln>
                          <a:solidFill>
                            <a:schemeClr val="tx1"/>
                          </a:solidFill>
                          <a:effectLst/>
                          <a:latin typeface="Verdana" pitchFamily="-106" charset="0"/>
                        </a:rPr>
                        <a:t>98</a:t>
                      </a:r>
                    </a:p>
                  </a:txBody>
                  <a:tcPr marT="42208" marB="42208"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a:noFill/>
                    </a:lnT>
                    <a:lnB>
                      <a:noFill/>
                    </a:lnB>
                    <a:lnTlToBr>
                      <a:noFill/>
                    </a:lnTlToBr>
                    <a:lnBlToTr>
                      <a:noFill/>
                    </a:lnBlToTr>
                    <a:solidFill>
                      <a:srgbClr val="FFCC00"/>
                    </a:solidFill>
                  </a:tcPr>
                </a:tc>
                <a:tc>
                  <a:txBody>
                    <a:bodyPr/>
                    <a:lstStyle/>
                    <a:p>
                      <a:pPr marL="0" marR="0" lvl="0" indent="0" algn="ctr" defTabSz="914400" rtl="0" eaLnBrk="0" fontAlgn="base" latinLnBrk="0" hangingPunct="0">
                        <a:lnSpc>
                          <a:spcPct val="100000"/>
                        </a:lnSpc>
                        <a:spcBef>
                          <a:spcPct val="20000"/>
                        </a:spcBef>
                        <a:spcAft>
                          <a:spcPct val="20000"/>
                        </a:spcAft>
                        <a:buClr>
                          <a:schemeClr val="tx2"/>
                        </a:buClr>
                        <a:buSzPct val="100000"/>
                        <a:buFontTx/>
                        <a:buNone/>
                        <a:tabLst/>
                      </a:pPr>
                      <a:r>
                        <a:rPr kumimoji="0" lang="en-US" sz="700" b="0" i="0" u="none" strike="noStrike" cap="none" normalizeH="0" baseline="0">
                          <a:ln>
                            <a:noFill/>
                          </a:ln>
                          <a:solidFill>
                            <a:schemeClr val="tx1"/>
                          </a:solidFill>
                          <a:effectLst/>
                          <a:latin typeface="Verdana" pitchFamily="-106" charset="0"/>
                        </a:rPr>
                        <a:t>2</a:t>
                      </a:r>
                    </a:p>
                  </a:txBody>
                  <a:tcPr marT="42208" marB="42208" horzOverflow="overflow">
                    <a:lnL w="38100" cap="flat" cmpd="sng" algn="ctr">
                      <a:solidFill>
                        <a:schemeClr val="tx1"/>
                      </a:solidFill>
                      <a:prstDash val="solid"/>
                      <a:round/>
                      <a:headEnd type="none" w="med" len="med"/>
                      <a:tailEnd type="none" w="med" len="med"/>
                    </a:lnL>
                    <a:lnR>
                      <a:noFill/>
                    </a:lnR>
                    <a:lnT>
                      <a:noFill/>
                    </a:lnT>
                    <a:lnB>
                      <a:noFill/>
                    </a:lnB>
                    <a:lnTlToBr>
                      <a:noFill/>
                    </a:lnTlToBr>
                    <a:lnBlToTr>
                      <a:noFill/>
                    </a:lnBlToTr>
                    <a:solidFill>
                      <a:srgbClr val="FFCC00"/>
                    </a:solidFill>
                  </a:tcPr>
                </a:tc>
                <a:extLst>
                  <a:ext uri="{0D108BD9-81ED-4DB2-BD59-A6C34878D82A}">
                    <a16:rowId xmlns:a16="http://schemas.microsoft.com/office/drawing/2014/main" val="10005"/>
                  </a:ext>
                </a:extLst>
              </a:tr>
              <a:tr h="196970">
                <a:tc>
                  <a:txBody>
                    <a:bodyPr/>
                    <a:lstStyle/>
                    <a:p>
                      <a:pPr marL="0" marR="0" lvl="0" indent="0" algn="ctr" defTabSz="914400" rtl="0" eaLnBrk="0" fontAlgn="base" latinLnBrk="0" hangingPunct="0">
                        <a:lnSpc>
                          <a:spcPct val="100000"/>
                        </a:lnSpc>
                        <a:spcBef>
                          <a:spcPct val="20000"/>
                        </a:spcBef>
                        <a:spcAft>
                          <a:spcPct val="20000"/>
                        </a:spcAft>
                        <a:buClr>
                          <a:schemeClr val="tx2"/>
                        </a:buClr>
                        <a:buSzPct val="100000"/>
                        <a:buFontTx/>
                        <a:buNone/>
                        <a:tabLst/>
                      </a:pPr>
                      <a:r>
                        <a:rPr kumimoji="0" lang="en-US" sz="700" b="0" i="0" u="none" strike="noStrike" cap="none" normalizeH="0" baseline="0">
                          <a:ln>
                            <a:noFill/>
                          </a:ln>
                          <a:solidFill>
                            <a:schemeClr val="tx1"/>
                          </a:solidFill>
                          <a:effectLst/>
                          <a:latin typeface="Verdana" pitchFamily="-106" charset="0"/>
                        </a:rPr>
                        <a:t>2003-10-10</a:t>
                      </a:r>
                    </a:p>
                  </a:txBody>
                  <a:tcPr marT="42208" marB="42208" horzOverflow="overflow">
                    <a:lnL>
                      <a:noFill/>
                    </a:lnL>
                    <a:lnR w="38100" cap="flat" cmpd="sng" algn="ctr">
                      <a:solidFill>
                        <a:schemeClr val="tx1"/>
                      </a:solidFill>
                      <a:prstDash val="solid"/>
                      <a:round/>
                      <a:headEnd type="none" w="med" len="med"/>
                      <a:tailEnd type="none" w="med" len="med"/>
                    </a:lnR>
                    <a:lnT>
                      <a:noFill/>
                    </a:lnT>
                    <a:lnB>
                      <a:noFill/>
                    </a:lnB>
                    <a:lnTlToBr>
                      <a:noFill/>
                    </a:lnTlToBr>
                    <a:lnBlToTr>
                      <a:noFill/>
                    </a:lnBlToTr>
                    <a:solidFill>
                      <a:srgbClr val="FFCC00"/>
                    </a:solidFill>
                  </a:tcPr>
                </a:tc>
                <a:tc>
                  <a:txBody>
                    <a:bodyPr/>
                    <a:lstStyle/>
                    <a:p>
                      <a:pPr marL="0" marR="0" lvl="0" indent="0" algn="ctr" defTabSz="914400" rtl="0" eaLnBrk="0" fontAlgn="base" latinLnBrk="0" hangingPunct="0">
                        <a:lnSpc>
                          <a:spcPct val="100000"/>
                        </a:lnSpc>
                        <a:spcBef>
                          <a:spcPct val="20000"/>
                        </a:spcBef>
                        <a:spcAft>
                          <a:spcPct val="20000"/>
                        </a:spcAft>
                        <a:buClr>
                          <a:schemeClr val="tx2"/>
                        </a:buClr>
                        <a:buSzPct val="100000"/>
                        <a:buFontTx/>
                        <a:buNone/>
                        <a:tabLst/>
                      </a:pPr>
                      <a:r>
                        <a:rPr kumimoji="0" lang="en-US" sz="700" b="1" i="0" u="none" strike="noStrike" cap="none" normalizeH="0" baseline="0">
                          <a:ln>
                            <a:noFill/>
                          </a:ln>
                          <a:solidFill>
                            <a:schemeClr val="tx1"/>
                          </a:solidFill>
                          <a:effectLst/>
                          <a:latin typeface="Verdana" pitchFamily="-106" charset="0"/>
                        </a:rPr>
                        <a:t>?</a:t>
                      </a:r>
                    </a:p>
                  </a:txBody>
                  <a:tcPr marT="42208" marB="42208"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a:noFill/>
                    </a:lnT>
                    <a:lnB>
                      <a:noFill/>
                    </a:lnB>
                    <a:lnTlToBr>
                      <a:noFill/>
                    </a:lnTlToBr>
                    <a:lnBlToTr>
                      <a:noFill/>
                    </a:lnBlToTr>
                    <a:solidFill>
                      <a:srgbClr val="FFCC00"/>
                    </a:solidFill>
                  </a:tcPr>
                </a:tc>
                <a:tc>
                  <a:txBody>
                    <a:bodyPr/>
                    <a:lstStyle/>
                    <a:p>
                      <a:pPr marL="0" marR="0" lvl="0" indent="0" algn="ctr" defTabSz="914400" rtl="0" eaLnBrk="0" fontAlgn="base" latinLnBrk="0" hangingPunct="0">
                        <a:lnSpc>
                          <a:spcPct val="100000"/>
                        </a:lnSpc>
                        <a:spcBef>
                          <a:spcPct val="20000"/>
                        </a:spcBef>
                        <a:spcAft>
                          <a:spcPct val="20000"/>
                        </a:spcAft>
                        <a:buClr>
                          <a:schemeClr val="tx2"/>
                        </a:buClr>
                        <a:buSzPct val="100000"/>
                        <a:buFontTx/>
                        <a:buNone/>
                        <a:tabLst/>
                      </a:pPr>
                      <a:r>
                        <a:rPr kumimoji="0" lang="en-US" sz="700" b="0" i="0" u="none" strike="noStrike" cap="none" normalizeH="0" baseline="0">
                          <a:ln>
                            <a:noFill/>
                          </a:ln>
                          <a:solidFill>
                            <a:schemeClr val="tx1"/>
                          </a:solidFill>
                          <a:effectLst/>
                          <a:latin typeface="Verdana" pitchFamily="-106" charset="0"/>
                        </a:rPr>
                        <a:t>16</a:t>
                      </a:r>
                    </a:p>
                  </a:txBody>
                  <a:tcPr marT="42208" marB="42208"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a:noFill/>
                    </a:lnT>
                    <a:lnB>
                      <a:noFill/>
                    </a:lnB>
                    <a:lnTlToBr>
                      <a:noFill/>
                    </a:lnTlToBr>
                    <a:lnBlToTr>
                      <a:noFill/>
                    </a:lnBlToTr>
                    <a:solidFill>
                      <a:srgbClr val="FFCC00"/>
                    </a:solidFill>
                  </a:tcPr>
                </a:tc>
                <a:tc>
                  <a:txBody>
                    <a:bodyPr/>
                    <a:lstStyle/>
                    <a:p>
                      <a:pPr marL="0" marR="0" lvl="0" indent="0" algn="ctr" defTabSz="914400" rtl="0" eaLnBrk="0" fontAlgn="base" latinLnBrk="0" hangingPunct="0">
                        <a:lnSpc>
                          <a:spcPct val="100000"/>
                        </a:lnSpc>
                        <a:spcBef>
                          <a:spcPct val="20000"/>
                        </a:spcBef>
                        <a:spcAft>
                          <a:spcPct val="20000"/>
                        </a:spcAft>
                        <a:buClr>
                          <a:schemeClr val="tx2"/>
                        </a:buClr>
                        <a:buSzPct val="100000"/>
                        <a:buFontTx/>
                        <a:buNone/>
                        <a:tabLst/>
                      </a:pPr>
                      <a:r>
                        <a:rPr kumimoji="0" lang="en-US" sz="700" b="0" i="0" u="none" strike="noStrike" cap="none" normalizeH="0" baseline="0">
                          <a:ln>
                            <a:noFill/>
                          </a:ln>
                          <a:solidFill>
                            <a:schemeClr val="tx1"/>
                          </a:solidFill>
                          <a:effectLst/>
                          <a:latin typeface="Verdana" pitchFamily="-106" charset="0"/>
                        </a:rPr>
                        <a:t>3</a:t>
                      </a:r>
                    </a:p>
                  </a:txBody>
                  <a:tcPr marT="42208" marB="42208" horzOverflow="overflow">
                    <a:lnL w="38100" cap="flat" cmpd="sng" algn="ctr">
                      <a:solidFill>
                        <a:schemeClr val="tx1"/>
                      </a:solidFill>
                      <a:prstDash val="solid"/>
                      <a:round/>
                      <a:headEnd type="none" w="med" len="med"/>
                      <a:tailEnd type="none" w="med" len="med"/>
                    </a:lnL>
                    <a:lnR>
                      <a:noFill/>
                    </a:lnR>
                    <a:lnT>
                      <a:noFill/>
                    </a:lnT>
                    <a:lnB>
                      <a:noFill/>
                    </a:lnB>
                    <a:lnTlToBr>
                      <a:noFill/>
                    </a:lnTlToBr>
                    <a:lnBlToTr>
                      <a:noFill/>
                    </a:lnBlToTr>
                    <a:solidFill>
                      <a:srgbClr val="FFCC00"/>
                    </a:solidFill>
                  </a:tcPr>
                </a:tc>
                <a:extLst>
                  <a:ext uri="{0D108BD9-81ED-4DB2-BD59-A6C34878D82A}">
                    <a16:rowId xmlns:a16="http://schemas.microsoft.com/office/drawing/2014/main" val="10006"/>
                  </a:ext>
                </a:extLst>
              </a:tr>
              <a:tr h="196970">
                <a:tc>
                  <a:txBody>
                    <a:bodyPr/>
                    <a:lstStyle/>
                    <a:p>
                      <a:pPr marL="0" marR="0" lvl="0" indent="0" algn="ctr" defTabSz="914400" rtl="0" eaLnBrk="0" fontAlgn="base" latinLnBrk="0" hangingPunct="0">
                        <a:lnSpc>
                          <a:spcPct val="100000"/>
                        </a:lnSpc>
                        <a:spcBef>
                          <a:spcPct val="20000"/>
                        </a:spcBef>
                        <a:spcAft>
                          <a:spcPct val="20000"/>
                        </a:spcAft>
                        <a:buClr>
                          <a:schemeClr val="tx2"/>
                        </a:buClr>
                        <a:buSzPct val="100000"/>
                        <a:buFontTx/>
                        <a:buNone/>
                        <a:tabLst/>
                      </a:pPr>
                      <a:r>
                        <a:rPr kumimoji="0" lang="en-US" sz="700" b="0" i="0" u="none" strike="noStrike" cap="none" normalizeH="0" baseline="0">
                          <a:ln>
                            <a:noFill/>
                          </a:ln>
                          <a:solidFill>
                            <a:schemeClr val="tx1"/>
                          </a:solidFill>
                          <a:effectLst/>
                          <a:latin typeface="Verdana" pitchFamily="-106" charset="0"/>
                        </a:rPr>
                        <a:t>2004-10-11</a:t>
                      </a:r>
                    </a:p>
                  </a:txBody>
                  <a:tcPr marT="42208" marB="42208" horzOverflow="overflow">
                    <a:lnL>
                      <a:noFill/>
                    </a:lnL>
                    <a:lnR w="38100" cap="flat" cmpd="sng" algn="ctr">
                      <a:solidFill>
                        <a:schemeClr val="tx1"/>
                      </a:solidFill>
                      <a:prstDash val="solid"/>
                      <a:round/>
                      <a:headEnd type="none" w="med" len="med"/>
                      <a:tailEnd type="none" w="med" len="med"/>
                    </a:lnR>
                    <a:lnT>
                      <a:noFill/>
                    </a:lnT>
                    <a:lnB>
                      <a:noFill/>
                    </a:lnB>
                    <a:lnTlToBr>
                      <a:noFill/>
                    </a:lnTlToBr>
                    <a:lnBlToTr>
                      <a:noFill/>
                    </a:lnBlToTr>
                    <a:solidFill>
                      <a:srgbClr val="FFCC00"/>
                    </a:solidFill>
                  </a:tcPr>
                </a:tc>
                <a:tc>
                  <a:txBody>
                    <a:bodyPr/>
                    <a:lstStyle/>
                    <a:p>
                      <a:pPr marL="0" marR="0" lvl="0" indent="0" algn="ctr" defTabSz="914400" rtl="0" eaLnBrk="0" fontAlgn="base" latinLnBrk="0" hangingPunct="0">
                        <a:lnSpc>
                          <a:spcPct val="100000"/>
                        </a:lnSpc>
                        <a:spcBef>
                          <a:spcPct val="20000"/>
                        </a:spcBef>
                        <a:spcAft>
                          <a:spcPct val="20000"/>
                        </a:spcAft>
                        <a:buClr>
                          <a:schemeClr val="tx2"/>
                        </a:buClr>
                        <a:buSzPct val="100000"/>
                        <a:buFontTx/>
                        <a:buNone/>
                        <a:tabLst/>
                      </a:pPr>
                      <a:r>
                        <a:rPr kumimoji="0" lang="en-US" sz="700" b="1" i="0" u="none" strike="noStrike" cap="none" normalizeH="0" baseline="0">
                          <a:ln>
                            <a:noFill/>
                          </a:ln>
                          <a:solidFill>
                            <a:schemeClr val="tx1"/>
                          </a:solidFill>
                          <a:effectLst/>
                          <a:latin typeface="Verdana" pitchFamily="-106" charset="0"/>
                        </a:rPr>
                        <a:t>?</a:t>
                      </a:r>
                    </a:p>
                  </a:txBody>
                  <a:tcPr marT="42208" marB="42208"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a:noFill/>
                    </a:lnT>
                    <a:lnB>
                      <a:noFill/>
                    </a:lnB>
                    <a:lnTlToBr>
                      <a:noFill/>
                    </a:lnTlToBr>
                    <a:lnBlToTr>
                      <a:noFill/>
                    </a:lnBlToTr>
                    <a:solidFill>
                      <a:srgbClr val="FFCC00"/>
                    </a:solidFill>
                  </a:tcPr>
                </a:tc>
                <a:tc>
                  <a:txBody>
                    <a:bodyPr/>
                    <a:lstStyle/>
                    <a:p>
                      <a:pPr marL="0" marR="0" lvl="0" indent="0" algn="ctr" defTabSz="914400" rtl="0" eaLnBrk="0" fontAlgn="base" latinLnBrk="0" hangingPunct="0">
                        <a:lnSpc>
                          <a:spcPct val="100000"/>
                        </a:lnSpc>
                        <a:spcBef>
                          <a:spcPct val="20000"/>
                        </a:spcBef>
                        <a:spcAft>
                          <a:spcPct val="20000"/>
                        </a:spcAft>
                        <a:buClr>
                          <a:schemeClr val="tx2"/>
                        </a:buClr>
                        <a:buSzPct val="100000"/>
                        <a:buFontTx/>
                        <a:buNone/>
                        <a:tabLst/>
                      </a:pPr>
                      <a:r>
                        <a:rPr kumimoji="0" lang="en-US" sz="700" b="0" i="0" u="none" strike="noStrike" cap="none" normalizeH="0" baseline="0">
                          <a:ln>
                            <a:noFill/>
                          </a:ln>
                          <a:solidFill>
                            <a:schemeClr val="tx1"/>
                          </a:solidFill>
                          <a:effectLst/>
                          <a:latin typeface="Verdana" pitchFamily="-106" charset="0"/>
                        </a:rPr>
                        <a:t>2450</a:t>
                      </a:r>
                    </a:p>
                  </a:txBody>
                  <a:tcPr marT="42208" marB="42208"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a:noFill/>
                    </a:lnT>
                    <a:lnB>
                      <a:noFill/>
                    </a:lnB>
                    <a:lnTlToBr>
                      <a:noFill/>
                    </a:lnTlToBr>
                    <a:lnBlToTr>
                      <a:noFill/>
                    </a:lnBlToTr>
                    <a:solidFill>
                      <a:srgbClr val="FFCC00"/>
                    </a:solidFill>
                  </a:tcPr>
                </a:tc>
                <a:tc>
                  <a:txBody>
                    <a:bodyPr/>
                    <a:lstStyle/>
                    <a:p>
                      <a:pPr marL="0" marR="0" lvl="0" indent="0" algn="ctr" defTabSz="914400" rtl="0" eaLnBrk="0" fontAlgn="base" latinLnBrk="0" hangingPunct="0">
                        <a:lnSpc>
                          <a:spcPct val="100000"/>
                        </a:lnSpc>
                        <a:spcBef>
                          <a:spcPct val="20000"/>
                        </a:spcBef>
                        <a:spcAft>
                          <a:spcPct val="20000"/>
                        </a:spcAft>
                        <a:buClr>
                          <a:schemeClr val="tx2"/>
                        </a:buClr>
                        <a:buSzPct val="100000"/>
                        <a:buFontTx/>
                        <a:buNone/>
                        <a:tabLst/>
                      </a:pPr>
                      <a:r>
                        <a:rPr kumimoji="0" lang="en-US" sz="700" b="0" i="0" u="none" strike="noStrike" cap="none" normalizeH="0" baseline="0">
                          <a:ln>
                            <a:noFill/>
                          </a:ln>
                          <a:solidFill>
                            <a:schemeClr val="tx1"/>
                          </a:solidFill>
                          <a:effectLst/>
                          <a:latin typeface="Verdana" pitchFamily="-106" charset="0"/>
                        </a:rPr>
                        <a:t>4</a:t>
                      </a:r>
                    </a:p>
                  </a:txBody>
                  <a:tcPr marT="42208" marB="42208" horzOverflow="overflow">
                    <a:lnL w="38100" cap="flat" cmpd="sng" algn="ctr">
                      <a:solidFill>
                        <a:schemeClr val="tx1"/>
                      </a:solidFill>
                      <a:prstDash val="solid"/>
                      <a:round/>
                      <a:headEnd type="none" w="med" len="med"/>
                      <a:tailEnd type="none" w="med" len="med"/>
                    </a:lnL>
                    <a:lnR>
                      <a:noFill/>
                    </a:lnR>
                    <a:lnT>
                      <a:noFill/>
                    </a:lnT>
                    <a:lnB>
                      <a:noFill/>
                    </a:lnB>
                    <a:lnTlToBr>
                      <a:noFill/>
                    </a:lnTlToBr>
                    <a:lnBlToTr>
                      <a:noFill/>
                    </a:lnBlToTr>
                    <a:solidFill>
                      <a:srgbClr val="FFCC00"/>
                    </a:solidFill>
                  </a:tcPr>
                </a:tc>
                <a:extLst>
                  <a:ext uri="{0D108BD9-81ED-4DB2-BD59-A6C34878D82A}">
                    <a16:rowId xmlns:a16="http://schemas.microsoft.com/office/drawing/2014/main" val="10007"/>
                  </a:ext>
                </a:extLst>
              </a:tr>
              <a:tr h="196970">
                <a:tc>
                  <a:txBody>
                    <a:bodyPr/>
                    <a:lstStyle/>
                    <a:p>
                      <a:pPr marL="0" marR="0" lvl="0" indent="0" algn="ctr" defTabSz="914400" rtl="0" eaLnBrk="0" fontAlgn="base" latinLnBrk="0" hangingPunct="0">
                        <a:lnSpc>
                          <a:spcPct val="100000"/>
                        </a:lnSpc>
                        <a:spcBef>
                          <a:spcPct val="20000"/>
                        </a:spcBef>
                        <a:spcAft>
                          <a:spcPct val="20000"/>
                        </a:spcAft>
                        <a:buClr>
                          <a:schemeClr val="tx2"/>
                        </a:buClr>
                        <a:buSzPct val="100000"/>
                        <a:buFontTx/>
                        <a:buNone/>
                        <a:tabLst/>
                      </a:pPr>
                      <a:r>
                        <a:rPr kumimoji="0" lang="en-US" sz="700" b="0" i="0" u="none" strike="noStrike" cap="none" normalizeH="0" baseline="0">
                          <a:ln>
                            <a:noFill/>
                          </a:ln>
                          <a:solidFill>
                            <a:schemeClr val="tx1"/>
                          </a:solidFill>
                          <a:effectLst/>
                          <a:latin typeface="Verdana" pitchFamily="-106" charset="0"/>
                        </a:rPr>
                        <a:t>2004-10-11</a:t>
                      </a:r>
                    </a:p>
                  </a:txBody>
                  <a:tcPr marT="42208" marB="42208" horzOverflow="overflow">
                    <a:lnL>
                      <a:noFill/>
                    </a:lnL>
                    <a:lnR w="38100" cap="flat" cmpd="sng" algn="ctr">
                      <a:solidFill>
                        <a:schemeClr val="tx1"/>
                      </a:solidFill>
                      <a:prstDash val="solid"/>
                      <a:round/>
                      <a:headEnd type="none" w="med" len="med"/>
                      <a:tailEnd type="none" w="med" len="med"/>
                    </a:lnR>
                    <a:lnT>
                      <a:noFill/>
                    </a:lnT>
                    <a:lnB>
                      <a:noFill/>
                    </a:lnB>
                    <a:lnTlToBr>
                      <a:noFill/>
                    </a:lnTlToBr>
                    <a:lnBlToTr>
                      <a:noFill/>
                    </a:lnBlToTr>
                    <a:solidFill>
                      <a:srgbClr val="FFCC00"/>
                    </a:solidFill>
                  </a:tcPr>
                </a:tc>
                <a:tc>
                  <a:txBody>
                    <a:bodyPr/>
                    <a:lstStyle/>
                    <a:p>
                      <a:pPr marL="0" marR="0" lvl="0" indent="0" algn="ctr" defTabSz="914400" rtl="0" eaLnBrk="0" fontAlgn="base" latinLnBrk="0" hangingPunct="0">
                        <a:lnSpc>
                          <a:spcPct val="100000"/>
                        </a:lnSpc>
                        <a:spcBef>
                          <a:spcPct val="20000"/>
                        </a:spcBef>
                        <a:spcAft>
                          <a:spcPct val="20000"/>
                        </a:spcAft>
                        <a:buClr>
                          <a:schemeClr val="tx2"/>
                        </a:buClr>
                        <a:buSzPct val="100000"/>
                        <a:buFontTx/>
                        <a:buNone/>
                        <a:tabLst/>
                      </a:pPr>
                      <a:r>
                        <a:rPr kumimoji="0" lang="en-US" sz="700" b="1" i="0" u="none" strike="noStrike" cap="none" normalizeH="0" baseline="0">
                          <a:ln>
                            <a:noFill/>
                          </a:ln>
                          <a:solidFill>
                            <a:schemeClr val="tx1"/>
                          </a:solidFill>
                          <a:effectLst/>
                          <a:latin typeface="Verdana" pitchFamily="-106" charset="0"/>
                        </a:rPr>
                        <a:t>?</a:t>
                      </a:r>
                    </a:p>
                  </a:txBody>
                  <a:tcPr marT="42208" marB="42208"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a:noFill/>
                    </a:lnT>
                    <a:lnB>
                      <a:noFill/>
                    </a:lnB>
                    <a:lnTlToBr>
                      <a:noFill/>
                    </a:lnTlToBr>
                    <a:lnBlToTr>
                      <a:noFill/>
                    </a:lnBlToTr>
                    <a:solidFill>
                      <a:srgbClr val="FFCC00"/>
                    </a:solidFill>
                  </a:tcPr>
                </a:tc>
                <a:tc>
                  <a:txBody>
                    <a:bodyPr/>
                    <a:lstStyle/>
                    <a:p>
                      <a:pPr marL="0" marR="0" lvl="0" indent="0" algn="ctr" defTabSz="914400" rtl="0" eaLnBrk="0" fontAlgn="base" latinLnBrk="0" hangingPunct="0">
                        <a:lnSpc>
                          <a:spcPct val="100000"/>
                        </a:lnSpc>
                        <a:spcBef>
                          <a:spcPct val="20000"/>
                        </a:spcBef>
                        <a:spcAft>
                          <a:spcPct val="20000"/>
                        </a:spcAft>
                        <a:buClr>
                          <a:schemeClr val="tx2"/>
                        </a:buClr>
                        <a:buSzPct val="100000"/>
                        <a:buFontTx/>
                        <a:buNone/>
                        <a:tabLst/>
                      </a:pPr>
                      <a:r>
                        <a:rPr kumimoji="0" lang="en-US" sz="700" b="0" i="0" u="none" strike="noStrike" cap="none" normalizeH="0" baseline="0">
                          <a:ln>
                            <a:noFill/>
                          </a:ln>
                          <a:solidFill>
                            <a:schemeClr val="tx1"/>
                          </a:solidFill>
                          <a:effectLst/>
                          <a:latin typeface="Verdana" pitchFamily="-106" charset="0"/>
                        </a:rPr>
                        <a:t>2032</a:t>
                      </a:r>
                    </a:p>
                  </a:txBody>
                  <a:tcPr marT="42208" marB="42208"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a:noFill/>
                    </a:lnT>
                    <a:lnB>
                      <a:noFill/>
                    </a:lnB>
                    <a:lnTlToBr>
                      <a:noFill/>
                    </a:lnTlToBr>
                    <a:lnBlToTr>
                      <a:noFill/>
                    </a:lnBlToTr>
                    <a:solidFill>
                      <a:srgbClr val="FFCC00"/>
                    </a:solidFill>
                  </a:tcPr>
                </a:tc>
                <a:tc>
                  <a:txBody>
                    <a:bodyPr/>
                    <a:lstStyle/>
                    <a:p>
                      <a:pPr marL="0" marR="0" lvl="0" indent="0" algn="ctr" defTabSz="914400" rtl="0" eaLnBrk="0" fontAlgn="base" latinLnBrk="0" hangingPunct="0">
                        <a:lnSpc>
                          <a:spcPct val="100000"/>
                        </a:lnSpc>
                        <a:spcBef>
                          <a:spcPct val="20000"/>
                        </a:spcBef>
                        <a:spcAft>
                          <a:spcPct val="20000"/>
                        </a:spcAft>
                        <a:buClr>
                          <a:schemeClr val="tx2"/>
                        </a:buClr>
                        <a:buSzPct val="100000"/>
                        <a:buFontTx/>
                        <a:buNone/>
                        <a:tabLst/>
                      </a:pPr>
                      <a:r>
                        <a:rPr kumimoji="0" lang="en-US" sz="700" b="0" i="0" u="none" strike="noStrike" cap="none" normalizeH="0" baseline="0">
                          <a:ln>
                            <a:noFill/>
                          </a:ln>
                          <a:solidFill>
                            <a:schemeClr val="tx1"/>
                          </a:solidFill>
                          <a:effectLst/>
                          <a:latin typeface="Verdana" pitchFamily="-106" charset="0"/>
                        </a:rPr>
                        <a:t>5</a:t>
                      </a:r>
                    </a:p>
                  </a:txBody>
                  <a:tcPr marT="42208" marB="42208" horzOverflow="overflow">
                    <a:lnL w="38100" cap="flat" cmpd="sng" algn="ctr">
                      <a:solidFill>
                        <a:schemeClr val="tx1"/>
                      </a:solidFill>
                      <a:prstDash val="solid"/>
                      <a:round/>
                      <a:headEnd type="none" w="med" len="med"/>
                      <a:tailEnd type="none" w="med" len="med"/>
                    </a:lnL>
                    <a:lnR>
                      <a:noFill/>
                    </a:lnR>
                    <a:lnT>
                      <a:noFill/>
                    </a:lnT>
                    <a:lnB>
                      <a:noFill/>
                    </a:lnB>
                    <a:lnTlToBr>
                      <a:noFill/>
                    </a:lnTlToBr>
                    <a:lnBlToTr>
                      <a:noFill/>
                    </a:lnBlToTr>
                    <a:solidFill>
                      <a:srgbClr val="FFCC00"/>
                    </a:solidFill>
                  </a:tcPr>
                </a:tc>
                <a:extLst>
                  <a:ext uri="{0D108BD9-81ED-4DB2-BD59-A6C34878D82A}">
                    <a16:rowId xmlns:a16="http://schemas.microsoft.com/office/drawing/2014/main" val="10008"/>
                  </a:ext>
                </a:extLst>
              </a:tr>
              <a:tr h="196970">
                <a:tc>
                  <a:txBody>
                    <a:bodyPr/>
                    <a:lstStyle/>
                    <a:p>
                      <a:pPr marL="0" marR="0" lvl="0" indent="0" algn="ctr" defTabSz="914400" rtl="0" eaLnBrk="0" fontAlgn="base" latinLnBrk="0" hangingPunct="0">
                        <a:lnSpc>
                          <a:spcPct val="100000"/>
                        </a:lnSpc>
                        <a:spcBef>
                          <a:spcPct val="20000"/>
                        </a:spcBef>
                        <a:spcAft>
                          <a:spcPct val="20000"/>
                        </a:spcAft>
                        <a:buClr>
                          <a:schemeClr val="tx2"/>
                        </a:buClr>
                        <a:buSzPct val="100000"/>
                        <a:buFontTx/>
                        <a:buNone/>
                        <a:tabLst/>
                      </a:pPr>
                      <a:r>
                        <a:rPr kumimoji="0" lang="en-US" sz="700" b="0" i="0" u="none" strike="noStrike" cap="none" normalizeH="0" baseline="0">
                          <a:ln>
                            <a:noFill/>
                          </a:ln>
                          <a:solidFill>
                            <a:schemeClr val="tx1"/>
                          </a:solidFill>
                          <a:effectLst/>
                          <a:latin typeface="Verdana" pitchFamily="-106" charset="0"/>
                        </a:rPr>
                        <a:t>2004-10-11</a:t>
                      </a:r>
                    </a:p>
                  </a:txBody>
                  <a:tcPr marT="42208" marB="42208" horzOverflow="overflow">
                    <a:lnL>
                      <a:noFill/>
                    </a:lnL>
                    <a:lnR w="38100" cap="flat" cmpd="sng" algn="ctr">
                      <a:solidFill>
                        <a:schemeClr val="tx1"/>
                      </a:solidFill>
                      <a:prstDash val="solid"/>
                      <a:round/>
                      <a:headEnd type="none" w="med" len="med"/>
                      <a:tailEnd type="none" w="med" len="med"/>
                    </a:lnR>
                    <a:lnT>
                      <a:noFill/>
                    </a:lnT>
                    <a:lnB>
                      <a:noFill/>
                    </a:lnB>
                    <a:lnTlToBr>
                      <a:noFill/>
                    </a:lnTlToBr>
                    <a:lnBlToTr>
                      <a:noFill/>
                    </a:lnBlToTr>
                    <a:solidFill>
                      <a:srgbClr val="FFCC00"/>
                    </a:solidFill>
                  </a:tcPr>
                </a:tc>
                <a:tc>
                  <a:txBody>
                    <a:bodyPr/>
                    <a:lstStyle/>
                    <a:p>
                      <a:pPr marL="0" marR="0" lvl="0" indent="0" algn="ctr" defTabSz="914400" rtl="0" eaLnBrk="0" fontAlgn="base" latinLnBrk="0" hangingPunct="0">
                        <a:lnSpc>
                          <a:spcPct val="100000"/>
                        </a:lnSpc>
                        <a:spcBef>
                          <a:spcPct val="20000"/>
                        </a:spcBef>
                        <a:spcAft>
                          <a:spcPct val="20000"/>
                        </a:spcAft>
                        <a:buClr>
                          <a:schemeClr val="tx2"/>
                        </a:buClr>
                        <a:buSzPct val="100000"/>
                        <a:buFontTx/>
                        <a:buNone/>
                        <a:tabLst/>
                      </a:pPr>
                      <a:r>
                        <a:rPr kumimoji="0" lang="en-US" sz="700" b="1" i="0" u="none" strike="noStrike" cap="none" normalizeH="0" baseline="0">
                          <a:ln>
                            <a:noFill/>
                          </a:ln>
                          <a:solidFill>
                            <a:schemeClr val="tx1"/>
                          </a:solidFill>
                          <a:effectLst/>
                          <a:latin typeface="Verdana" pitchFamily="-106" charset="0"/>
                        </a:rPr>
                        <a:t>?</a:t>
                      </a:r>
                    </a:p>
                  </a:txBody>
                  <a:tcPr marT="42208" marB="42208"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a:noFill/>
                    </a:lnT>
                    <a:lnB>
                      <a:noFill/>
                    </a:lnB>
                    <a:lnTlToBr>
                      <a:noFill/>
                    </a:lnTlToBr>
                    <a:lnBlToTr>
                      <a:noFill/>
                    </a:lnBlToTr>
                    <a:solidFill>
                      <a:srgbClr val="FFCC00"/>
                    </a:solidFill>
                  </a:tcPr>
                </a:tc>
                <a:tc>
                  <a:txBody>
                    <a:bodyPr/>
                    <a:lstStyle/>
                    <a:p>
                      <a:pPr marL="0" marR="0" lvl="0" indent="0" algn="ctr" defTabSz="914400" rtl="0" eaLnBrk="0" fontAlgn="base" latinLnBrk="0" hangingPunct="0">
                        <a:lnSpc>
                          <a:spcPct val="100000"/>
                        </a:lnSpc>
                        <a:spcBef>
                          <a:spcPct val="20000"/>
                        </a:spcBef>
                        <a:spcAft>
                          <a:spcPct val="20000"/>
                        </a:spcAft>
                        <a:buClr>
                          <a:schemeClr val="tx2"/>
                        </a:buClr>
                        <a:buSzPct val="100000"/>
                        <a:buFontTx/>
                        <a:buNone/>
                        <a:tabLst/>
                      </a:pPr>
                      <a:r>
                        <a:rPr kumimoji="0" lang="en-US" sz="700" b="0" i="0" u="none" strike="noStrike" cap="none" normalizeH="0" baseline="0">
                          <a:ln>
                            <a:noFill/>
                          </a:ln>
                          <a:solidFill>
                            <a:schemeClr val="tx1"/>
                          </a:solidFill>
                          <a:effectLst/>
                          <a:latin typeface="Verdana" pitchFamily="-106" charset="0"/>
                        </a:rPr>
                        <a:t>9098</a:t>
                      </a:r>
                    </a:p>
                  </a:txBody>
                  <a:tcPr marT="42208" marB="42208"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a:noFill/>
                    </a:lnT>
                    <a:lnB>
                      <a:noFill/>
                    </a:lnB>
                    <a:lnTlToBr>
                      <a:noFill/>
                    </a:lnTlToBr>
                    <a:lnBlToTr>
                      <a:noFill/>
                    </a:lnBlToTr>
                    <a:solidFill>
                      <a:srgbClr val="FFCC00"/>
                    </a:solidFill>
                  </a:tcPr>
                </a:tc>
                <a:tc>
                  <a:txBody>
                    <a:bodyPr/>
                    <a:lstStyle/>
                    <a:p>
                      <a:pPr marL="0" marR="0" lvl="0" indent="0" algn="ctr" defTabSz="914400" rtl="0" eaLnBrk="0" fontAlgn="base" latinLnBrk="0" hangingPunct="0">
                        <a:lnSpc>
                          <a:spcPct val="100000"/>
                        </a:lnSpc>
                        <a:spcBef>
                          <a:spcPct val="20000"/>
                        </a:spcBef>
                        <a:spcAft>
                          <a:spcPct val="20000"/>
                        </a:spcAft>
                        <a:buClr>
                          <a:schemeClr val="tx2"/>
                        </a:buClr>
                        <a:buSzPct val="100000"/>
                        <a:buFontTx/>
                        <a:buNone/>
                        <a:tabLst/>
                      </a:pPr>
                      <a:r>
                        <a:rPr kumimoji="0" lang="en-US" sz="700" b="0" i="0" u="none" strike="noStrike" cap="none" normalizeH="0" baseline="0">
                          <a:ln>
                            <a:noFill/>
                          </a:ln>
                          <a:solidFill>
                            <a:schemeClr val="tx1"/>
                          </a:solidFill>
                          <a:effectLst/>
                          <a:latin typeface="Verdana" pitchFamily="-106" charset="0"/>
                        </a:rPr>
                        <a:t>5</a:t>
                      </a:r>
                    </a:p>
                  </a:txBody>
                  <a:tcPr marT="42208" marB="42208" horzOverflow="overflow">
                    <a:lnL w="38100" cap="flat" cmpd="sng" algn="ctr">
                      <a:solidFill>
                        <a:schemeClr val="tx1"/>
                      </a:solidFill>
                      <a:prstDash val="solid"/>
                      <a:round/>
                      <a:headEnd type="none" w="med" len="med"/>
                      <a:tailEnd type="none" w="med" len="med"/>
                    </a:lnL>
                    <a:lnR>
                      <a:noFill/>
                    </a:lnR>
                    <a:lnT>
                      <a:noFill/>
                    </a:lnT>
                    <a:lnB>
                      <a:noFill/>
                    </a:lnB>
                    <a:lnTlToBr>
                      <a:noFill/>
                    </a:lnTlToBr>
                    <a:lnBlToTr>
                      <a:noFill/>
                    </a:lnBlToTr>
                    <a:solidFill>
                      <a:srgbClr val="FFCC00"/>
                    </a:solidFill>
                  </a:tcPr>
                </a:tc>
                <a:extLst>
                  <a:ext uri="{0D108BD9-81ED-4DB2-BD59-A6C34878D82A}">
                    <a16:rowId xmlns:a16="http://schemas.microsoft.com/office/drawing/2014/main" val="10009"/>
                  </a:ext>
                </a:extLst>
              </a:tr>
              <a:tr h="196970">
                <a:tc>
                  <a:txBody>
                    <a:bodyPr/>
                    <a:lstStyle/>
                    <a:p>
                      <a:pPr marL="0" marR="0" lvl="0" indent="0" algn="ctr" defTabSz="914400" rtl="0" eaLnBrk="0" fontAlgn="base" latinLnBrk="0" hangingPunct="0">
                        <a:lnSpc>
                          <a:spcPct val="100000"/>
                        </a:lnSpc>
                        <a:spcBef>
                          <a:spcPct val="20000"/>
                        </a:spcBef>
                        <a:spcAft>
                          <a:spcPct val="20000"/>
                        </a:spcAft>
                        <a:buClr>
                          <a:schemeClr val="tx2"/>
                        </a:buClr>
                        <a:buSzPct val="100000"/>
                        <a:buFontTx/>
                        <a:buNone/>
                        <a:tabLst/>
                      </a:pPr>
                      <a:r>
                        <a:rPr kumimoji="0" lang="en-US" sz="700" b="0" i="0" u="none" strike="noStrike" cap="none" normalizeH="0" baseline="0">
                          <a:ln>
                            <a:noFill/>
                          </a:ln>
                          <a:solidFill>
                            <a:schemeClr val="tx1"/>
                          </a:solidFill>
                          <a:effectLst/>
                          <a:latin typeface="Verdana" pitchFamily="-106" charset="0"/>
                        </a:rPr>
                        <a:t>2004-12-12</a:t>
                      </a:r>
                    </a:p>
                  </a:txBody>
                  <a:tcPr marT="42208" marB="42208" horzOverflow="overflow">
                    <a:lnL>
                      <a:noFill/>
                    </a:lnL>
                    <a:lnR w="38100" cap="flat" cmpd="sng" algn="ctr">
                      <a:solidFill>
                        <a:schemeClr val="tx1"/>
                      </a:solidFill>
                      <a:prstDash val="solid"/>
                      <a:round/>
                      <a:headEnd type="none" w="med" len="med"/>
                      <a:tailEnd type="none" w="med" len="med"/>
                    </a:lnR>
                    <a:lnT>
                      <a:noFill/>
                    </a:lnT>
                    <a:lnB>
                      <a:noFill/>
                    </a:lnB>
                    <a:lnTlToBr>
                      <a:noFill/>
                    </a:lnTlToBr>
                    <a:lnBlToTr>
                      <a:noFill/>
                    </a:lnBlToTr>
                    <a:solidFill>
                      <a:srgbClr val="FFCC00"/>
                    </a:solidFill>
                  </a:tcPr>
                </a:tc>
                <a:tc>
                  <a:txBody>
                    <a:bodyPr/>
                    <a:lstStyle/>
                    <a:p>
                      <a:pPr marL="0" marR="0" lvl="0" indent="0" algn="ctr" defTabSz="914400" rtl="0" eaLnBrk="0" fontAlgn="base" latinLnBrk="0" hangingPunct="0">
                        <a:lnSpc>
                          <a:spcPct val="100000"/>
                        </a:lnSpc>
                        <a:spcBef>
                          <a:spcPct val="20000"/>
                        </a:spcBef>
                        <a:spcAft>
                          <a:spcPct val="20000"/>
                        </a:spcAft>
                        <a:buClr>
                          <a:schemeClr val="tx2"/>
                        </a:buClr>
                        <a:buSzPct val="100000"/>
                        <a:buFontTx/>
                        <a:buNone/>
                        <a:tabLst/>
                      </a:pPr>
                      <a:r>
                        <a:rPr kumimoji="0" lang="en-US" sz="700" b="1" i="0" u="none" strike="noStrike" cap="none" normalizeH="0" baseline="0">
                          <a:ln>
                            <a:noFill/>
                          </a:ln>
                          <a:solidFill>
                            <a:schemeClr val="tx1"/>
                          </a:solidFill>
                          <a:effectLst/>
                          <a:latin typeface="Verdana" pitchFamily="-106" charset="0"/>
                        </a:rPr>
                        <a:t>?</a:t>
                      </a:r>
                    </a:p>
                  </a:txBody>
                  <a:tcPr marT="42208" marB="42208"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a:noFill/>
                    </a:lnT>
                    <a:lnB>
                      <a:noFill/>
                    </a:lnB>
                    <a:lnTlToBr>
                      <a:noFill/>
                    </a:lnTlToBr>
                    <a:lnBlToTr>
                      <a:noFill/>
                    </a:lnBlToTr>
                    <a:solidFill>
                      <a:srgbClr val="FFCC00"/>
                    </a:solidFill>
                  </a:tcPr>
                </a:tc>
                <a:tc>
                  <a:txBody>
                    <a:bodyPr/>
                    <a:lstStyle/>
                    <a:p>
                      <a:pPr marL="0" marR="0" lvl="0" indent="0" algn="ctr" defTabSz="914400" rtl="0" eaLnBrk="0" fontAlgn="base" latinLnBrk="0" hangingPunct="0">
                        <a:lnSpc>
                          <a:spcPct val="100000"/>
                        </a:lnSpc>
                        <a:spcBef>
                          <a:spcPct val="20000"/>
                        </a:spcBef>
                        <a:spcAft>
                          <a:spcPct val="20000"/>
                        </a:spcAft>
                        <a:buClr>
                          <a:schemeClr val="tx2"/>
                        </a:buClr>
                        <a:buSzPct val="100000"/>
                        <a:buFontTx/>
                        <a:buNone/>
                        <a:tabLst/>
                      </a:pPr>
                      <a:r>
                        <a:rPr kumimoji="0" lang="en-US" sz="700" b="0" i="0" u="none" strike="noStrike" cap="none" normalizeH="0" baseline="0">
                          <a:ln>
                            <a:noFill/>
                          </a:ln>
                          <a:solidFill>
                            <a:schemeClr val="tx1"/>
                          </a:solidFill>
                          <a:effectLst/>
                          <a:latin typeface="Verdana" pitchFamily="-106" charset="0"/>
                        </a:rPr>
                        <a:t>11012</a:t>
                      </a:r>
                    </a:p>
                  </a:txBody>
                  <a:tcPr marT="42208" marB="42208"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a:noFill/>
                    </a:lnT>
                    <a:lnB>
                      <a:noFill/>
                    </a:lnB>
                    <a:lnTlToBr>
                      <a:noFill/>
                    </a:lnTlToBr>
                    <a:lnBlToTr>
                      <a:noFill/>
                    </a:lnBlToTr>
                    <a:solidFill>
                      <a:srgbClr val="FFCC00"/>
                    </a:solidFill>
                  </a:tcPr>
                </a:tc>
                <a:tc>
                  <a:txBody>
                    <a:bodyPr/>
                    <a:lstStyle/>
                    <a:p>
                      <a:pPr marL="0" marR="0" lvl="0" indent="0" algn="ctr" defTabSz="914400" rtl="0" eaLnBrk="0" fontAlgn="base" latinLnBrk="0" hangingPunct="0">
                        <a:lnSpc>
                          <a:spcPct val="100000"/>
                        </a:lnSpc>
                        <a:spcBef>
                          <a:spcPct val="20000"/>
                        </a:spcBef>
                        <a:spcAft>
                          <a:spcPct val="20000"/>
                        </a:spcAft>
                        <a:buClr>
                          <a:schemeClr val="tx2"/>
                        </a:buClr>
                        <a:buSzPct val="100000"/>
                        <a:buFontTx/>
                        <a:buNone/>
                        <a:tabLst/>
                      </a:pPr>
                      <a:r>
                        <a:rPr kumimoji="0" lang="en-US" sz="700" b="0" i="0" u="none" strike="noStrike" cap="none" normalizeH="0" baseline="0">
                          <a:ln>
                            <a:noFill/>
                          </a:ln>
                          <a:solidFill>
                            <a:schemeClr val="tx1"/>
                          </a:solidFill>
                          <a:effectLst/>
                          <a:latin typeface="Verdana" pitchFamily="-106" charset="0"/>
                        </a:rPr>
                        <a:t>5</a:t>
                      </a:r>
                    </a:p>
                  </a:txBody>
                  <a:tcPr marT="42208" marB="42208" horzOverflow="overflow">
                    <a:lnL w="38100" cap="flat" cmpd="sng" algn="ctr">
                      <a:solidFill>
                        <a:schemeClr val="tx1"/>
                      </a:solidFill>
                      <a:prstDash val="solid"/>
                      <a:round/>
                      <a:headEnd type="none" w="med" len="med"/>
                      <a:tailEnd type="none" w="med" len="med"/>
                    </a:lnL>
                    <a:lnR>
                      <a:noFill/>
                    </a:lnR>
                    <a:lnT>
                      <a:noFill/>
                    </a:lnT>
                    <a:lnB>
                      <a:noFill/>
                    </a:lnB>
                    <a:lnTlToBr>
                      <a:noFill/>
                    </a:lnTlToBr>
                    <a:lnBlToTr>
                      <a:noFill/>
                    </a:lnBlToTr>
                    <a:solidFill>
                      <a:srgbClr val="FFCC00"/>
                    </a:solidFill>
                  </a:tcPr>
                </a:tc>
                <a:extLst>
                  <a:ext uri="{0D108BD9-81ED-4DB2-BD59-A6C34878D82A}">
                    <a16:rowId xmlns:a16="http://schemas.microsoft.com/office/drawing/2014/main" val="10010"/>
                  </a:ext>
                </a:extLst>
              </a:tr>
              <a:tr h="196970">
                <a:tc>
                  <a:txBody>
                    <a:bodyPr/>
                    <a:lstStyle/>
                    <a:p>
                      <a:pPr marL="0" marR="0" lvl="0" indent="0" algn="ctr" defTabSz="914400" rtl="0" eaLnBrk="0" fontAlgn="base" latinLnBrk="0" hangingPunct="0">
                        <a:lnSpc>
                          <a:spcPct val="100000"/>
                        </a:lnSpc>
                        <a:spcBef>
                          <a:spcPct val="20000"/>
                        </a:spcBef>
                        <a:spcAft>
                          <a:spcPct val="20000"/>
                        </a:spcAft>
                        <a:buClr>
                          <a:schemeClr val="tx2"/>
                        </a:buClr>
                        <a:buSzPct val="100000"/>
                        <a:buFontTx/>
                        <a:buNone/>
                        <a:tabLst/>
                      </a:pPr>
                      <a:r>
                        <a:rPr kumimoji="0" lang="en-US" sz="700" b="0" i="0" u="none" strike="noStrike" cap="none" normalizeH="0" baseline="0">
                          <a:ln>
                            <a:noFill/>
                          </a:ln>
                          <a:solidFill>
                            <a:schemeClr val="tx1"/>
                          </a:solidFill>
                          <a:effectLst/>
                          <a:latin typeface="Verdana" pitchFamily="-106" charset="0"/>
                        </a:rPr>
                        <a:t>2005-01-02</a:t>
                      </a:r>
                    </a:p>
                  </a:txBody>
                  <a:tcPr marT="42208" marB="42208" horzOverflow="overflow">
                    <a:lnL>
                      <a:noFill/>
                    </a:lnL>
                    <a:lnR w="38100" cap="flat" cmpd="sng" algn="ctr">
                      <a:solidFill>
                        <a:schemeClr val="tx1"/>
                      </a:solidFill>
                      <a:prstDash val="solid"/>
                      <a:round/>
                      <a:headEnd type="none" w="med" len="med"/>
                      <a:tailEnd type="none" w="med" len="med"/>
                    </a:lnR>
                    <a:lnT>
                      <a:noFill/>
                    </a:lnT>
                    <a:lnB>
                      <a:noFill/>
                    </a:lnB>
                    <a:lnTlToBr>
                      <a:noFill/>
                    </a:lnTlToBr>
                    <a:lnBlToTr>
                      <a:noFill/>
                    </a:lnBlToTr>
                    <a:solidFill>
                      <a:srgbClr val="FFCC00"/>
                    </a:solidFill>
                  </a:tcPr>
                </a:tc>
                <a:tc>
                  <a:txBody>
                    <a:bodyPr/>
                    <a:lstStyle/>
                    <a:p>
                      <a:pPr marL="0" marR="0" lvl="0" indent="0" algn="ctr" defTabSz="914400" rtl="0" eaLnBrk="0" fontAlgn="base" latinLnBrk="0" hangingPunct="0">
                        <a:lnSpc>
                          <a:spcPct val="100000"/>
                        </a:lnSpc>
                        <a:spcBef>
                          <a:spcPct val="20000"/>
                        </a:spcBef>
                        <a:spcAft>
                          <a:spcPct val="20000"/>
                        </a:spcAft>
                        <a:buClr>
                          <a:schemeClr val="tx2"/>
                        </a:buClr>
                        <a:buSzPct val="100000"/>
                        <a:buFontTx/>
                        <a:buNone/>
                        <a:tabLst/>
                      </a:pPr>
                      <a:r>
                        <a:rPr kumimoji="0" lang="en-US" sz="700" b="1" i="0" u="none" strike="noStrike" cap="none" normalizeH="0" baseline="0">
                          <a:ln>
                            <a:noFill/>
                          </a:ln>
                          <a:solidFill>
                            <a:schemeClr val="tx1"/>
                          </a:solidFill>
                          <a:effectLst/>
                          <a:latin typeface="Verdana" pitchFamily="-106" charset="0"/>
                        </a:rPr>
                        <a:t>?</a:t>
                      </a:r>
                    </a:p>
                  </a:txBody>
                  <a:tcPr marT="42208" marB="42208"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a:noFill/>
                    </a:lnT>
                    <a:lnB>
                      <a:noFill/>
                    </a:lnB>
                    <a:lnTlToBr>
                      <a:noFill/>
                    </a:lnTlToBr>
                    <a:lnBlToTr>
                      <a:noFill/>
                    </a:lnBlToTr>
                    <a:solidFill>
                      <a:srgbClr val="FFCC00"/>
                    </a:solidFill>
                  </a:tcPr>
                </a:tc>
                <a:tc>
                  <a:txBody>
                    <a:bodyPr/>
                    <a:lstStyle/>
                    <a:p>
                      <a:pPr marL="0" marR="0" lvl="0" indent="0" algn="ctr" defTabSz="914400" rtl="0" eaLnBrk="0" fontAlgn="base" latinLnBrk="0" hangingPunct="0">
                        <a:lnSpc>
                          <a:spcPct val="100000"/>
                        </a:lnSpc>
                        <a:spcBef>
                          <a:spcPct val="20000"/>
                        </a:spcBef>
                        <a:spcAft>
                          <a:spcPct val="20000"/>
                        </a:spcAft>
                        <a:buClr>
                          <a:schemeClr val="tx2"/>
                        </a:buClr>
                        <a:buSzPct val="100000"/>
                        <a:buFontTx/>
                        <a:buNone/>
                        <a:tabLst/>
                      </a:pPr>
                      <a:r>
                        <a:rPr kumimoji="0" lang="en-US" sz="700" b="0" i="0" u="none" strike="noStrike" cap="none" normalizeH="0" baseline="0">
                          <a:ln>
                            <a:noFill/>
                          </a:ln>
                          <a:solidFill>
                            <a:schemeClr val="tx1"/>
                          </a:solidFill>
                          <a:effectLst/>
                          <a:latin typeface="Verdana" pitchFamily="-106" charset="0"/>
                        </a:rPr>
                        <a:t>664</a:t>
                      </a:r>
                    </a:p>
                  </a:txBody>
                  <a:tcPr marT="42208" marB="42208"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a:noFill/>
                    </a:lnT>
                    <a:lnB>
                      <a:noFill/>
                    </a:lnB>
                    <a:lnTlToBr>
                      <a:noFill/>
                    </a:lnTlToBr>
                    <a:lnBlToTr>
                      <a:noFill/>
                    </a:lnBlToTr>
                    <a:solidFill>
                      <a:srgbClr val="FFCC00"/>
                    </a:solidFill>
                  </a:tcPr>
                </a:tc>
                <a:tc>
                  <a:txBody>
                    <a:bodyPr/>
                    <a:lstStyle/>
                    <a:p>
                      <a:pPr marL="0" marR="0" lvl="0" indent="0" algn="ctr" defTabSz="914400" rtl="0" eaLnBrk="0" fontAlgn="base" latinLnBrk="0" hangingPunct="0">
                        <a:lnSpc>
                          <a:spcPct val="100000"/>
                        </a:lnSpc>
                        <a:spcBef>
                          <a:spcPct val="20000"/>
                        </a:spcBef>
                        <a:spcAft>
                          <a:spcPct val="20000"/>
                        </a:spcAft>
                        <a:buClr>
                          <a:schemeClr val="tx2"/>
                        </a:buClr>
                        <a:buSzPct val="100000"/>
                        <a:buFontTx/>
                        <a:buNone/>
                        <a:tabLst/>
                      </a:pPr>
                      <a:r>
                        <a:rPr kumimoji="0" lang="en-US" sz="700" b="0" i="0" u="none" strike="noStrike" cap="none" normalizeH="0" baseline="0">
                          <a:ln>
                            <a:noFill/>
                          </a:ln>
                          <a:solidFill>
                            <a:schemeClr val="tx1"/>
                          </a:solidFill>
                          <a:effectLst/>
                          <a:latin typeface="Verdana" pitchFamily="-106" charset="0"/>
                        </a:rPr>
                        <a:t>6</a:t>
                      </a:r>
                    </a:p>
                  </a:txBody>
                  <a:tcPr marT="42208" marB="42208" horzOverflow="overflow">
                    <a:lnL w="38100" cap="flat" cmpd="sng" algn="ctr">
                      <a:solidFill>
                        <a:schemeClr val="tx1"/>
                      </a:solidFill>
                      <a:prstDash val="solid"/>
                      <a:round/>
                      <a:headEnd type="none" w="med" len="med"/>
                      <a:tailEnd type="none" w="med" len="med"/>
                    </a:lnL>
                    <a:lnR>
                      <a:noFill/>
                    </a:lnR>
                    <a:lnT>
                      <a:noFill/>
                    </a:lnT>
                    <a:lnB>
                      <a:noFill/>
                    </a:lnB>
                    <a:lnTlToBr>
                      <a:noFill/>
                    </a:lnTlToBr>
                    <a:lnBlToTr>
                      <a:noFill/>
                    </a:lnBlToTr>
                    <a:solidFill>
                      <a:srgbClr val="FFCC00"/>
                    </a:solidFill>
                  </a:tcPr>
                </a:tc>
                <a:extLst>
                  <a:ext uri="{0D108BD9-81ED-4DB2-BD59-A6C34878D82A}">
                    <a16:rowId xmlns:a16="http://schemas.microsoft.com/office/drawing/2014/main" val="10011"/>
                  </a:ext>
                </a:extLst>
              </a:tr>
              <a:tr h="196970">
                <a:tc>
                  <a:txBody>
                    <a:bodyPr/>
                    <a:lstStyle/>
                    <a:p>
                      <a:pPr marL="0" marR="0" lvl="0" indent="0" algn="ctr" defTabSz="914400" rtl="0" eaLnBrk="0" fontAlgn="base" latinLnBrk="0" hangingPunct="0">
                        <a:lnSpc>
                          <a:spcPct val="100000"/>
                        </a:lnSpc>
                        <a:spcBef>
                          <a:spcPct val="20000"/>
                        </a:spcBef>
                        <a:spcAft>
                          <a:spcPct val="20000"/>
                        </a:spcAft>
                        <a:buClr>
                          <a:schemeClr val="tx2"/>
                        </a:buClr>
                        <a:buSzPct val="100000"/>
                        <a:buFontTx/>
                        <a:buNone/>
                        <a:tabLst/>
                      </a:pPr>
                      <a:r>
                        <a:rPr kumimoji="0" lang="en-US" sz="700" b="0" i="0" u="none" strike="noStrike" cap="none" normalizeH="0" baseline="0">
                          <a:ln>
                            <a:noFill/>
                          </a:ln>
                          <a:solidFill>
                            <a:schemeClr val="tx1"/>
                          </a:solidFill>
                          <a:effectLst/>
                          <a:latin typeface="Verdana" pitchFamily="-106" charset="0"/>
                        </a:rPr>
                        <a:t>2005-01-31</a:t>
                      </a:r>
                    </a:p>
                  </a:txBody>
                  <a:tcPr marT="42208" marB="42208" horzOverflow="overflow">
                    <a:lnL>
                      <a:noFill/>
                    </a:lnL>
                    <a:lnR w="38100" cap="flat" cmpd="sng" algn="ctr">
                      <a:solidFill>
                        <a:schemeClr val="tx1"/>
                      </a:solidFill>
                      <a:prstDash val="solid"/>
                      <a:round/>
                      <a:headEnd type="none" w="med" len="med"/>
                      <a:tailEnd type="none" w="med" len="med"/>
                    </a:lnR>
                    <a:lnT>
                      <a:noFill/>
                    </a:lnT>
                    <a:lnB>
                      <a:noFill/>
                    </a:lnB>
                    <a:lnTlToBr>
                      <a:noFill/>
                    </a:lnTlToBr>
                    <a:lnBlToTr>
                      <a:noFill/>
                    </a:lnBlToTr>
                    <a:solidFill>
                      <a:srgbClr val="FFCC00"/>
                    </a:solidFill>
                  </a:tcPr>
                </a:tc>
                <a:tc>
                  <a:txBody>
                    <a:bodyPr/>
                    <a:lstStyle/>
                    <a:p>
                      <a:pPr marL="0" marR="0" lvl="0" indent="0" algn="ctr" defTabSz="914400" rtl="0" eaLnBrk="0" fontAlgn="base" latinLnBrk="0" hangingPunct="0">
                        <a:lnSpc>
                          <a:spcPct val="100000"/>
                        </a:lnSpc>
                        <a:spcBef>
                          <a:spcPct val="20000"/>
                        </a:spcBef>
                        <a:spcAft>
                          <a:spcPct val="20000"/>
                        </a:spcAft>
                        <a:buClr>
                          <a:schemeClr val="tx2"/>
                        </a:buClr>
                        <a:buSzPct val="100000"/>
                        <a:buFontTx/>
                        <a:buNone/>
                        <a:tabLst/>
                      </a:pPr>
                      <a:r>
                        <a:rPr kumimoji="0" lang="en-US" sz="700" b="1" i="0" u="none" strike="noStrike" cap="none" normalizeH="0" baseline="0">
                          <a:ln>
                            <a:noFill/>
                          </a:ln>
                          <a:solidFill>
                            <a:schemeClr val="tx1"/>
                          </a:solidFill>
                          <a:effectLst/>
                          <a:latin typeface="Verdana" pitchFamily="-106" charset="0"/>
                        </a:rPr>
                        <a:t>?</a:t>
                      </a:r>
                    </a:p>
                  </a:txBody>
                  <a:tcPr marT="42208" marB="42208"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a:noFill/>
                    </a:lnT>
                    <a:lnB>
                      <a:noFill/>
                    </a:lnB>
                    <a:lnTlToBr>
                      <a:noFill/>
                    </a:lnTlToBr>
                    <a:lnBlToTr>
                      <a:noFill/>
                    </a:lnBlToTr>
                    <a:solidFill>
                      <a:srgbClr val="FFCC00"/>
                    </a:solidFill>
                  </a:tcPr>
                </a:tc>
                <a:tc>
                  <a:txBody>
                    <a:bodyPr/>
                    <a:lstStyle/>
                    <a:p>
                      <a:pPr marL="0" marR="0" lvl="0" indent="0" algn="ctr" defTabSz="914400" rtl="0" eaLnBrk="0" fontAlgn="base" latinLnBrk="0" hangingPunct="0">
                        <a:lnSpc>
                          <a:spcPct val="100000"/>
                        </a:lnSpc>
                        <a:spcBef>
                          <a:spcPct val="20000"/>
                        </a:spcBef>
                        <a:spcAft>
                          <a:spcPct val="20000"/>
                        </a:spcAft>
                        <a:buClr>
                          <a:schemeClr val="tx2"/>
                        </a:buClr>
                        <a:buSzPct val="100000"/>
                        <a:buFontTx/>
                        <a:buNone/>
                        <a:tabLst/>
                      </a:pPr>
                      <a:r>
                        <a:rPr kumimoji="0" lang="en-US" sz="700" b="0" i="0" u="none" strike="noStrike" cap="none" normalizeH="0" baseline="0">
                          <a:ln>
                            <a:noFill/>
                          </a:ln>
                          <a:solidFill>
                            <a:schemeClr val="tx1"/>
                          </a:solidFill>
                          <a:effectLst/>
                          <a:latin typeface="Verdana" pitchFamily="-106" charset="0"/>
                        </a:rPr>
                        <a:t>1526</a:t>
                      </a:r>
                    </a:p>
                  </a:txBody>
                  <a:tcPr marT="42208" marB="42208"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a:noFill/>
                    </a:lnT>
                    <a:lnB>
                      <a:noFill/>
                    </a:lnB>
                    <a:lnTlToBr>
                      <a:noFill/>
                    </a:lnTlToBr>
                    <a:lnBlToTr>
                      <a:noFill/>
                    </a:lnBlToTr>
                    <a:solidFill>
                      <a:srgbClr val="FFCC00"/>
                    </a:solidFill>
                  </a:tcPr>
                </a:tc>
                <a:tc>
                  <a:txBody>
                    <a:bodyPr/>
                    <a:lstStyle/>
                    <a:p>
                      <a:pPr marL="0" marR="0" lvl="0" indent="0" algn="ctr" defTabSz="914400" rtl="0" eaLnBrk="0" fontAlgn="base" latinLnBrk="0" hangingPunct="0">
                        <a:lnSpc>
                          <a:spcPct val="100000"/>
                        </a:lnSpc>
                        <a:spcBef>
                          <a:spcPct val="20000"/>
                        </a:spcBef>
                        <a:spcAft>
                          <a:spcPct val="20000"/>
                        </a:spcAft>
                        <a:buClr>
                          <a:schemeClr val="tx2"/>
                        </a:buClr>
                        <a:buSzPct val="100000"/>
                        <a:buFontTx/>
                        <a:buNone/>
                        <a:tabLst/>
                      </a:pPr>
                      <a:r>
                        <a:rPr kumimoji="0" lang="en-US" sz="700" b="0" i="0" u="none" strike="noStrike" cap="none" normalizeH="0" baseline="0" dirty="0">
                          <a:ln>
                            <a:noFill/>
                          </a:ln>
                          <a:solidFill>
                            <a:schemeClr val="tx1"/>
                          </a:solidFill>
                          <a:effectLst/>
                          <a:latin typeface="Verdana" pitchFamily="-106" charset="0"/>
                        </a:rPr>
                        <a:t>6</a:t>
                      </a:r>
                    </a:p>
                  </a:txBody>
                  <a:tcPr marT="42208" marB="42208" horzOverflow="overflow">
                    <a:lnL w="38100" cap="flat" cmpd="sng" algn="ctr">
                      <a:solidFill>
                        <a:schemeClr val="tx1"/>
                      </a:solidFill>
                      <a:prstDash val="solid"/>
                      <a:round/>
                      <a:headEnd type="none" w="med" len="med"/>
                      <a:tailEnd type="none" w="med" len="med"/>
                    </a:lnL>
                    <a:lnR>
                      <a:noFill/>
                    </a:lnR>
                    <a:lnT>
                      <a:noFill/>
                    </a:lnT>
                    <a:lnB>
                      <a:noFill/>
                    </a:lnB>
                    <a:lnTlToBr>
                      <a:noFill/>
                    </a:lnTlToBr>
                    <a:lnBlToTr>
                      <a:noFill/>
                    </a:lnBlToTr>
                    <a:solidFill>
                      <a:srgbClr val="FFCC00"/>
                    </a:solidFill>
                  </a:tcPr>
                </a:tc>
                <a:extLst>
                  <a:ext uri="{0D108BD9-81ED-4DB2-BD59-A6C34878D82A}">
                    <a16:rowId xmlns:a16="http://schemas.microsoft.com/office/drawing/2014/main" val="10012"/>
                  </a:ext>
                </a:extLst>
              </a:tr>
            </a:tbl>
          </a:graphicData>
        </a:graphic>
      </p:graphicFrame>
      <p:sp>
        <p:nvSpPr>
          <p:cNvPr id="22645" name="Slide Number Placeholder 5">
            <a:extLst>
              <a:ext uri="{FF2B5EF4-FFF2-40B4-BE49-F238E27FC236}">
                <a16:creationId xmlns:a16="http://schemas.microsoft.com/office/drawing/2014/main" id="{6E853A78-EE6D-1487-D14C-6D116A7FC701}"/>
              </a:ext>
            </a:extLst>
          </p:cNvPr>
          <p:cNvSpPr>
            <a:spLocks noGrp="1"/>
          </p:cNvSpPr>
          <p:nvPr>
            <p:ph type="sldNum" sz="quarter" idx="12"/>
          </p:nvPr>
        </p:nvSpPr>
        <p:spPr bwMode="auto">
          <a:xfrm>
            <a:off x="7099300" y="6400800"/>
            <a:ext cx="2063750" cy="304800"/>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tx1"/>
                </a:solidFill>
                <a:latin typeface="Times" charset="0"/>
                <a:ea typeface="ＭＳ Ｐゴシック" panose="020B0600070205080204" pitchFamily="34" charset="-128"/>
                <a:cs typeface="+mn-cs"/>
              </a:defRPr>
            </a:lvl1pPr>
            <a:lvl2pPr marL="457200" algn="l" rtl="0" eaLnBrk="0" fontAlgn="base" hangingPunct="0">
              <a:spcBef>
                <a:spcPct val="0"/>
              </a:spcBef>
              <a:spcAft>
                <a:spcPct val="0"/>
              </a:spcAft>
              <a:defRPr sz="2400" kern="1200">
                <a:solidFill>
                  <a:schemeClr val="tx1"/>
                </a:solidFill>
                <a:latin typeface="Times" charset="0"/>
                <a:ea typeface="ＭＳ Ｐゴシック" panose="020B0600070205080204" pitchFamily="34" charset="-128"/>
                <a:cs typeface="+mn-cs"/>
              </a:defRPr>
            </a:lvl2pPr>
            <a:lvl3pPr marL="914400" algn="l" rtl="0" eaLnBrk="0" fontAlgn="base" hangingPunct="0">
              <a:spcBef>
                <a:spcPct val="0"/>
              </a:spcBef>
              <a:spcAft>
                <a:spcPct val="0"/>
              </a:spcAft>
              <a:defRPr sz="2400" kern="1200">
                <a:solidFill>
                  <a:schemeClr val="tx1"/>
                </a:solidFill>
                <a:latin typeface="Times" charset="0"/>
                <a:ea typeface="ＭＳ Ｐゴシック" panose="020B0600070205080204" pitchFamily="34" charset="-128"/>
                <a:cs typeface="+mn-cs"/>
              </a:defRPr>
            </a:lvl3pPr>
            <a:lvl4pPr marL="1371600" algn="l" rtl="0" eaLnBrk="0" fontAlgn="base" hangingPunct="0">
              <a:spcBef>
                <a:spcPct val="0"/>
              </a:spcBef>
              <a:spcAft>
                <a:spcPct val="0"/>
              </a:spcAft>
              <a:defRPr sz="2400" kern="1200">
                <a:solidFill>
                  <a:schemeClr val="tx1"/>
                </a:solidFill>
                <a:latin typeface="Times" charset="0"/>
                <a:ea typeface="ＭＳ Ｐゴシック" panose="020B0600070205080204" pitchFamily="34" charset="-128"/>
                <a:cs typeface="+mn-cs"/>
              </a:defRPr>
            </a:lvl4pPr>
            <a:lvl5pPr marL="1828800" algn="l" rtl="0" eaLnBrk="0" fontAlgn="base" hangingPunct="0">
              <a:spcBef>
                <a:spcPct val="0"/>
              </a:spcBef>
              <a:spcAft>
                <a:spcPct val="0"/>
              </a:spcAft>
              <a:defRPr sz="2400" kern="1200">
                <a:solidFill>
                  <a:schemeClr val="tx1"/>
                </a:solidFill>
                <a:latin typeface="Times" charset="0"/>
                <a:ea typeface="ＭＳ Ｐゴシック" panose="020B0600070205080204" pitchFamily="34" charset="-128"/>
                <a:cs typeface="+mn-cs"/>
              </a:defRPr>
            </a:lvl5pPr>
            <a:lvl6pPr marL="2286000" algn="l" defTabSz="914400" rtl="0" eaLnBrk="1" latinLnBrk="0" hangingPunct="1">
              <a:defRPr sz="2400" kern="1200">
                <a:solidFill>
                  <a:schemeClr val="tx1"/>
                </a:solidFill>
                <a:latin typeface="Times" charset="0"/>
                <a:ea typeface="ＭＳ Ｐゴシック" panose="020B0600070205080204" pitchFamily="34" charset="-128"/>
                <a:cs typeface="+mn-cs"/>
              </a:defRPr>
            </a:lvl6pPr>
            <a:lvl7pPr marL="2743200" algn="l" defTabSz="914400" rtl="0" eaLnBrk="1" latinLnBrk="0" hangingPunct="1">
              <a:defRPr sz="2400" kern="1200">
                <a:solidFill>
                  <a:schemeClr val="tx1"/>
                </a:solidFill>
                <a:latin typeface="Times" charset="0"/>
                <a:ea typeface="ＭＳ Ｐゴシック" panose="020B0600070205080204" pitchFamily="34" charset="-128"/>
                <a:cs typeface="+mn-cs"/>
              </a:defRPr>
            </a:lvl7pPr>
            <a:lvl8pPr marL="3200400" algn="l" defTabSz="914400" rtl="0" eaLnBrk="1" latinLnBrk="0" hangingPunct="1">
              <a:defRPr sz="2400" kern="1200">
                <a:solidFill>
                  <a:schemeClr val="tx1"/>
                </a:solidFill>
                <a:latin typeface="Times" charset="0"/>
                <a:ea typeface="ＭＳ Ｐゴシック" panose="020B0600070205080204" pitchFamily="34" charset="-128"/>
                <a:cs typeface="+mn-cs"/>
              </a:defRPr>
            </a:lvl8pPr>
            <a:lvl9pPr marL="3657600" algn="l" defTabSz="914400" rtl="0" eaLnBrk="1" latinLnBrk="0" hangingPunct="1">
              <a:defRPr sz="2400" kern="1200">
                <a:solidFill>
                  <a:schemeClr val="tx1"/>
                </a:solidFill>
                <a:latin typeface="Times" charset="0"/>
                <a:ea typeface="ＭＳ Ｐゴシック" panose="020B0600070205080204" pitchFamily="34" charset="-128"/>
                <a:cs typeface="+mn-cs"/>
              </a:defRPr>
            </a:lvl9pPr>
          </a:lstStyle>
          <a:p>
            <a:pPr>
              <a:buNone/>
            </a:pPr>
            <a:fld id="{0031CBD7-F902-7847-9BAC-63E9D13F6938}" type="slidenum">
              <a:rPr lang="en-US" altLang="en-US" smtClean="0"/>
              <a:pPr>
                <a:buNone/>
              </a:pPr>
              <a:t>28</a:t>
            </a:fld>
            <a:endParaRPr lang="en-US" altLang="en-US" sz="1292"/>
          </a:p>
        </p:txBody>
      </p:sp>
      <p:pic>
        <p:nvPicPr>
          <p:cNvPr id="3" name="Picture 2" descr="A diagram of a data flow&#10;&#10;Description automatically generated">
            <a:extLst>
              <a:ext uri="{FF2B5EF4-FFF2-40B4-BE49-F238E27FC236}">
                <a16:creationId xmlns:a16="http://schemas.microsoft.com/office/drawing/2014/main" id="{E9FE9B78-AA97-4540-9D37-69A905E72F24}"/>
              </a:ext>
            </a:extLst>
          </p:cNvPr>
          <p:cNvPicPr>
            <a:picLocks noChangeAspect="1"/>
          </p:cNvPicPr>
          <p:nvPr/>
        </p:nvPicPr>
        <p:blipFill>
          <a:blip r:embed="rId3"/>
          <a:stretch>
            <a:fillRect/>
          </a:stretch>
        </p:blipFill>
        <p:spPr>
          <a:xfrm>
            <a:off x="5947996" y="3828419"/>
            <a:ext cx="3017227" cy="1783714"/>
          </a:xfrm>
          <a:prstGeom prst="rect">
            <a:avLst/>
          </a:prstGeom>
        </p:spPr>
      </p:pic>
    </p:spTree>
    <p:custDataLst>
      <p:tags r:id="rId1"/>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530">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530">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2530">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2530">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2530">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2530">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2530">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2530">
                                            <p:txEl>
                                              <p:pRg st="9" end="9"/>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2" presetClass="entr" presetSubtype="1" accel="50000" decel="50000" fill="hold" nodeType="clickEffect">
                                  <p:stCondLst>
                                    <p:cond delay="0"/>
                                  </p:stCondLst>
                                  <p:childTnLst>
                                    <p:set>
                                      <p:cBhvr>
                                        <p:cTn id="28" dur="1" fill="hold">
                                          <p:stCondLst>
                                            <p:cond delay="0"/>
                                          </p:stCondLst>
                                        </p:cTn>
                                        <p:tgtEl>
                                          <p:spTgt spid="15634"/>
                                        </p:tgtEl>
                                        <p:attrNameLst>
                                          <p:attrName>style.visibility</p:attrName>
                                        </p:attrNameLst>
                                      </p:cBhvr>
                                      <p:to>
                                        <p:strVal val="visible"/>
                                      </p:to>
                                    </p:set>
                                    <p:anim calcmode="lin" valueType="num">
                                      <p:cBhvr additive="base">
                                        <p:cTn id="29" dur="500" fill="hold"/>
                                        <p:tgtEl>
                                          <p:spTgt spid="15634"/>
                                        </p:tgtEl>
                                        <p:attrNameLst>
                                          <p:attrName>ppt_x</p:attrName>
                                        </p:attrNameLst>
                                      </p:cBhvr>
                                      <p:tavLst>
                                        <p:tav tm="0">
                                          <p:val>
                                            <p:strVal val="#ppt_x"/>
                                          </p:val>
                                        </p:tav>
                                        <p:tav tm="100000">
                                          <p:val>
                                            <p:strVal val="#ppt_x"/>
                                          </p:val>
                                        </p:tav>
                                      </p:tavLst>
                                    </p:anim>
                                    <p:anim calcmode="lin" valueType="num">
                                      <p:cBhvr additive="base">
                                        <p:cTn id="30" dur="500" fill="hold"/>
                                        <p:tgtEl>
                                          <p:spTgt spid="15634"/>
                                        </p:tgtEl>
                                        <p:attrNameLst>
                                          <p:attrName>ppt_y</p:attrName>
                                        </p:attrNameLst>
                                      </p:cBhvr>
                                      <p:tavLst>
                                        <p:tav tm="0">
                                          <p:val>
                                            <p:strVal val="0-#ppt_h/2"/>
                                          </p:val>
                                        </p:tav>
                                        <p:tav tm="100000">
                                          <p:val>
                                            <p:strVal val="#ppt_y"/>
                                          </p:val>
                                        </p:tav>
                                      </p:tavLst>
                                    </p:anim>
                                  </p:childTnLst>
                                </p:cTn>
                              </p:par>
                              <p:par>
                                <p:cTn id="31" presetID="1" presetClass="entr" presetSubtype="0" fill="hold" grpId="0" nodeType="withEffect">
                                  <p:stCondLst>
                                    <p:cond delay="0"/>
                                  </p:stCondLst>
                                  <p:childTnLst>
                                    <p:set>
                                      <p:cBhvr>
                                        <p:cTn id="32" dur="1" fill="hold">
                                          <p:stCondLst>
                                            <p:cond delay="0"/>
                                          </p:stCondLst>
                                        </p:cTn>
                                        <p:tgtEl>
                                          <p:spTgt spid="22530">
                                            <p:txEl>
                                              <p:pRg st="10" end="10"/>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2530">
                                            <p:txEl>
                                              <p:pRg st="11" end="11"/>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2530">
                                            <p:txEl>
                                              <p:pRg st="12" end="12"/>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2530">
                                            <p:txEl>
                                              <p:pRg st="14" end="14"/>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2530">
                                            <p:txEl>
                                              <p:pRg st="15" end="15"/>
                                            </p:tx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2530">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30" grpId="0" uiExpand="1"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2">
            <a:extLst>
              <a:ext uri="{FF2B5EF4-FFF2-40B4-BE49-F238E27FC236}">
                <a16:creationId xmlns:a16="http://schemas.microsoft.com/office/drawing/2014/main" id="{51AD44FF-60ED-786D-CB58-61CB7E7CA227}"/>
              </a:ext>
            </a:extLst>
          </p:cNvPr>
          <p:cNvSpPr>
            <a:spLocks noGrp="1" noChangeArrowheads="1"/>
          </p:cNvSpPr>
          <p:nvPr>
            <p:ph type="title"/>
          </p:nvPr>
        </p:nvSpPr>
        <p:spPr/>
        <p:txBody>
          <a:bodyPr/>
          <a:lstStyle/>
          <a:p>
            <a:r>
              <a:rPr lang="en-US" altLang="en-US">
                <a:ea typeface="ＭＳ Ｐゴシック" panose="020B0600070205080204" pitchFamily="34" charset="-128"/>
              </a:rPr>
              <a:t>Data Characteristics</a:t>
            </a:r>
          </a:p>
        </p:txBody>
      </p:sp>
      <p:graphicFrame>
        <p:nvGraphicFramePr>
          <p:cNvPr id="24578" name="Object 2">
            <a:extLst>
              <a:ext uri="{FF2B5EF4-FFF2-40B4-BE49-F238E27FC236}">
                <a16:creationId xmlns:a16="http://schemas.microsoft.com/office/drawing/2014/main" id="{C1B2F40B-ABEC-E9C2-C994-0F67BB978B1F}"/>
              </a:ext>
            </a:extLst>
          </p:cNvPr>
          <p:cNvGraphicFramePr>
            <a:graphicFrameLocks noChangeAspect="1"/>
          </p:cNvGraphicFramePr>
          <p:nvPr/>
        </p:nvGraphicFramePr>
        <p:xfrm>
          <a:off x="152400" y="1178169"/>
          <a:ext cx="4614497" cy="2391508"/>
        </p:xfrm>
        <a:graphic>
          <a:graphicData uri="http://schemas.openxmlformats.org/presentationml/2006/ole">
            <mc:AlternateContent xmlns:mc="http://schemas.openxmlformats.org/markup-compatibility/2006">
              <mc:Choice xmlns:v="urn:schemas-microsoft-com:vml" Requires="v">
                <p:oleObj name="Document" r:id="rId2" imgW="3136900" imgH="1752600" progId="Word.Document.8">
                  <p:embed/>
                </p:oleObj>
              </mc:Choice>
              <mc:Fallback>
                <p:oleObj name="Document" r:id="rId2" imgW="3136900" imgH="1752600" progId="Word.Document.8">
                  <p:embed/>
                  <p:pic>
                    <p:nvPicPr>
                      <p:cNvPr id="24578" name="Object 2">
                        <a:extLst>
                          <a:ext uri="{FF2B5EF4-FFF2-40B4-BE49-F238E27FC236}">
                            <a16:creationId xmlns:a16="http://schemas.microsoft.com/office/drawing/2014/main" id="{C1B2F40B-ABEC-E9C2-C994-0F67BB978B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1178169"/>
                        <a:ext cx="4614497" cy="23915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4579" name="Object 10">
            <a:extLst>
              <a:ext uri="{FF2B5EF4-FFF2-40B4-BE49-F238E27FC236}">
                <a16:creationId xmlns:a16="http://schemas.microsoft.com/office/drawing/2014/main" id="{30B05C7A-659F-F604-8EBB-41F3E4D1D6CE}"/>
              </a:ext>
            </a:extLst>
          </p:cNvPr>
          <p:cNvGraphicFramePr>
            <a:graphicFrameLocks noChangeAspect="1"/>
          </p:cNvGraphicFramePr>
          <p:nvPr/>
        </p:nvGraphicFramePr>
        <p:xfrm>
          <a:off x="4724400" y="3569677"/>
          <a:ext cx="3997569" cy="2321169"/>
        </p:xfrm>
        <a:graphic>
          <a:graphicData uri="http://schemas.openxmlformats.org/presentationml/2006/ole">
            <mc:AlternateContent xmlns:mc="http://schemas.openxmlformats.org/markup-compatibility/2006">
              <mc:Choice xmlns:v="urn:schemas-microsoft-com:vml" Requires="v">
                <p:oleObj name="Worksheet" r:id="rId4" imgW="6172200" imgH="3886200" progId="Excel.Sheet.8">
                  <p:embed/>
                </p:oleObj>
              </mc:Choice>
              <mc:Fallback>
                <p:oleObj name="Worksheet" r:id="rId4" imgW="6172200" imgH="3886200" progId="Excel.Sheet.8">
                  <p:embed/>
                  <p:pic>
                    <p:nvPicPr>
                      <p:cNvPr id="24579" name="Object 10">
                        <a:extLst>
                          <a:ext uri="{FF2B5EF4-FFF2-40B4-BE49-F238E27FC236}">
                            <a16:creationId xmlns:a16="http://schemas.microsoft.com/office/drawing/2014/main" id="{30B05C7A-659F-F604-8EBB-41F3E4D1D6C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24400" y="3569677"/>
                        <a:ext cx="3997569" cy="2321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4580" name="Slide Number Placeholder 4">
            <a:extLst>
              <a:ext uri="{FF2B5EF4-FFF2-40B4-BE49-F238E27FC236}">
                <a16:creationId xmlns:a16="http://schemas.microsoft.com/office/drawing/2014/main" id="{634B2EE8-BE02-E009-46D7-2F5A3CCDBD85}"/>
              </a:ext>
            </a:extLst>
          </p:cNvPr>
          <p:cNvSpPr>
            <a:spLocks noGrp="1"/>
          </p:cNvSpPr>
          <p:nvPr>
            <p:ph type="sldNum" sz="quarter" idx="12"/>
          </p:nvPr>
        </p:nvSpPr>
        <p:spPr bwMode="auto">
          <a:xfrm>
            <a:off x="7099300" y="6400800"/>
            <a:ext cx="2063750" cy="304800"/>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tx1"/>
                </a:solidFill>
                <a:latin typeface="Times" charset="0"/>
                <a:ea typeface="ＭＳ Ｐゴシック" panose="020B0600070205080204" pitchFamily="34" charset="-128"/>
                <a:cs typeface="+mn-cs"/>
              </a:defRPr>
            </a:lvl1pPr>
            <a:lvl2pPr marL="457200" algn="l" rtl="0" eaLnBrk="0" fontAlgn="base" hangingPunct="0">
              <a:spcBef>
                <a:spcPct val="0"/>
              </a:spcBef>
              <a:spcAft>
                <a:spcPct val="0"/>
              </a:spcAft>
              <a:defRPr sz="2400" kern="1200">
                <a:solidFill>
                  <a:schemeClr val="tx1"/>
                </a:solidFill>
                <a:latin typeface="Times" charset="0"/>
                <a:ea typeface="ＭＳ Ｐゴシック" panose="020B0600070205080204" pitchFamily="34" charset="-128"/>
                <a:cs typeface="+mn-cs"/>
              </a:defRPr>
            </a:lvl2pPr>
            <a:lvl3pPr marL="914400" algn="l" rtl="0" eaLnBrk="0" fontAlgn="base" hangingPunct="0">
              <a:spcBef>
                <a:spcPct val="0"/>
              </a:spcBef>
              <a:spcAft>
                <a:spcPct val="0"/>
              </a:spcAft>
              <a:defRPr sz="2400" kern="1200">
                <a:solidFill>
                  <a:schemeClr val="tx1"/>
                </a:solidFill>
                <a:latin typeface="Times" charset="0"/>
                <a:ea typeface="ＭＳ Ｐゴシック" panose="020B0600070205080204" pitchFamily="34" charset="-128"/>
                <a:cs typeface="+mn-cs"/>
              </a:defRPr>
            </a:lvl3pPr>
            <a:lvl4pPr marL="1371600" algn="l" rtl="0" eaLnBrk="0" fontAlgn="base" hangingPunct="0">
              <a:spcBef>
                <a:spcPct val="0"/>
              </a:spcBef>
              <a:spcAft>
                <a:spcPct val="0"/>
              </a:spcAft>
              <a:defRPr sz="2400" kern="1200">
                <a:solidFill>
                  <a:schemeClr val="tx1"/>
                </a:solidFill>
                <a:latin typeface="Times" charset="0"/>
                <a:ea typeface="ＭＳ Ｐゴシック" panose="020B0600070205080204" pitchFamily="34" charset="-128"/>
                <a:cs typeface="+mn-cs"/>
              </a:defRPr>
            </a:lvl4pPr>
            <a:lvl5pPr marL="1828800" algn="l" rtl="0" eaLnBrk="0" fontAlgn="base" hangingPunct="0">
              <a:spcBef>
                <a:spcPct val="0"/>
              </a:spcBef>
              <a:spcAft>
                <a:spcPct val="0"/>
              </a:spcAft>
              <a:defRPr sz="2400" kern="1200">
                <a:solidFill>
                  <a:schemeClr val="tx1"/>
                </a:solidFill>
                <a:latin typeface="Times" charset="0"/>
                <a:ea typeface="ＭＳ Ｐゴシック" panose="020B0600070205080204" pitchFamily="34" charset="-128"/>
                <a:cs typeface="+mn-cs"/>
              </a:defRPr>
            </a:lvl5pPr>
            <a:lvl6pPr marL="2286000" algn="l" defTabSz="914400" rtl="0" eaLnBrk="1" latinLnBrk="0" hangingPunct="1">
              <a:defRPr sz="2400" kern="1200">
                <a:solidFill>
                  <a:schemeClr val="tx1"/>
                </a:solidFill>
                <a:latin typeface="Times" charset="0"/>
                <a:ea typeface="ＭＳ Ｐゴシック" panose="020B0600070205080204" pitchFamily="34" charset="-128"/>
                <a:cs typeface="+mn-cs"/>
              </a:defRPr>
            </a:lvl6pPr>
            <a:lvl7pPr marL="2743200" algn="l" defTabSz="914400" rtl="0" eaLnBrk="1" latinLnBrk="0" hangingPunct="1">
              <a:defRPr sz="2400" kern="1200">
                <a:solidFill>
                  <a:schemeClr val="tx1"/>
                </a:solidFill>
                <a:latin typeface="Times" charset="0"/>
                <a:ea typeface="ＭＳ Ｐゴシック" panose="020B0600070205080204" pitchFamily="34" charset="-128"/>
                <a:cs typeface="+mn-cs"/>
              </a:defRPr>
            </a:lvl7pPr>
            <a:lvl8pPr marL="3200400" algn="l" defTabSz="914400" rtl="0" eaLnBrk="1" latinLnBrk="0" hangingPunct="1">
              <a:defRPr sz="2400" kern="1200">
                <a:solidFill>
                  <a:schemeClr val="tx1"/>
                </a:solidFill>
                <a:latin typeface="Times" charset="0"/>
                <a:ea typeface="ＭＳ Ｐゴシック" panose="020B0600070205080204" pitchFamily="34" charset="-128"/>
                <a:cs typeface="+mn-cs"/>
              </a:defRPr>
            </a:lvl8pPr>
            <a:lvl9pPr marL="3657600" algn="l" defTabSz="914400" rtl="0" eaLnBrk="1" latinLnBrk="0" hangingPunct="1">
              <a:defRPr sz="2400" kern="1200">
                <a:solidFill>
                  <a:schemeClr val="tx1"/>
                </a:solidFill>
                <a:latin typeface="Times" charset="0"/>
                <a:ea typeface="ＭＳ Ｐゴシック" panose="020B0600070205080204" pitchFamily="34" charset="-128"/>
                <a:cs typeface="+mn-cs"/>
              </a:defRPr>
            </a:lvl9pPr>
          </a:lstStyle>
          <a:p>
            <a:fld id="{0031CBD7-F902-7847-9BAC-63E9D13F6938}" type="slidenum">
              <a:rPr lang="en-US" altLang="en-US" smtClean="0"/>
              <a:pPr/>
              <a:t>29</a:t>
            </a:fld>
            <a:endParaRPr lang="en-US" altLang="en-US" sz="1292"/>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57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5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2514020-855B-C9C6-0373-CAA010AB62FD}"/>
              </a:ext>
            </a:extLst>
          </p:cNvPr>
          <p:cNvSpPr>
            <a:spLocks noGrp="1"/>
          </p:cNvSpPr>
          <p:nvPr>
            <p:ph type="sldNum" sz="quarter" idx="12"/>
          </p:nvPr>
        </p:nvSpPr>
        <p:spPr/>
        <p:txBody>
          <a:bodyPr/>
          <a:lstStyle/>
          <a:p>
            <a:fld id="{ABBEE3BA-F264-1746-880E-39AD601DF2B1}" type="slidenum">
              <a:rPr lang="en-US" smtClean="0"/>
              <a:t>3</a:t>
            </a:fld>
            <a:endParaRPr lang="en-US"/>
          </a:p>
        </p:txBody>
      </p:sp>
      <p:sp>
        <p:nvSpPr>
          <p:cNvPr id="3" name="Text Placeholder 2">
            <a:extLst>
              <a:ext uri="{FF2B5EF4-FFF2-40B4-BE49-F238E27FC236}">
                <a16:creationId xmlns:a16="http://schemas.microsoft.com/office/drawing/2014/main" id="{D4BF2B4B-25B2-D8A4-838C-5BD736C6C093}"/>
              </a:ext>
            </a:extLst>
          </p:cNvPr>
          <p:cNvSpPr>
            <a:spLocks noGrp="1"/>
          </p:cNvSpPr>
          <p:nvPr>
            <p:ph type="body" sz="quarter" idx="13"/>
          </p:nvPr>
        </p:nvSpPr>
        <p:spPr>
          <a:xfrm>
            <a:off x="606357" y="1769441"/>
            <a:ext cx="5090250" cy="914400"/>
          </a:xfrm>
        </p:spPr>
        <p:txBody>
          <a:bodyPr/>
          <a:lstStyle/>
          <a:p>
            <a:r>
              <a:rPr lang="en-US" dirty="0"/>
              <a:t>Recommender Systems</a:t>
            </a:r>
          </a:p>
        </p:txBody>
      </p:sp>
    </p:spTree>
    <p:extLst>
      <p:ext uri="{BB962C8B-B14F-4D97-AF65-F5344CB8AC3E}">
        <p14:creationId xmlns:p14="http://schemas.microsoft.com/office/powerpoint/2010/main" val="360507782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2">
            <a:extLst>
              <a:ext uri="{FF2B5EF4-FFF2-40B4-BE49-F238E27FC236}">
                <a16:creationId xmlns:a16="http://schemas.microsoft.com/office/drawing/2014/main" id="{9C9FDFE7-F4F6-1A80-6499-F9F0F8499437}"/>
              </a:ext>
            </a:extLst>
          </p:cNvPr>
          <p:cNvSpPr>
            <a:spLocks noGrp="1" noChangeArrowheads="1"/>
          </p:cNvSpPr>
          <p:nvPr>
            <p:ph type="title"/>
          </p:nvPr>
        </p:nvSpPr>
        <p:spPr>
          <a:xfrm>
            <a:off x="457200" y="263769"/>
            <a:ext cx="8037635" cy="492369"/>
          </a:xfrm>
        </p:spPr>
        <p:txBody>
          <a:bodyPr/>
          <a:lstStyle/>
          <a:p>
            <a:r>
              <a:rPr lang="en-US" altLang="en-US">
                <a:ea typeface="ＭＳ Ｐゴシック" panose="020B0600070205080204" pitchFamily="34" charset="-128"/>
              </a:rPr>
              <a:t>Data Characteristics</a:t>
            </a:r>
          </a:p>
        </p:txBody>
      </p:sp>
      <p:sp>
        <p:nvSpPr>
          <p:cNvPr id="26626" name="Rectangle 3">
            <a:extLst>
              <a:ext uri="{FF2B5EF4-FFF2-40B4-BE49-F238E27FC236}">
                <a16:creationId xmlns:a16="http://schemas.microsoft.com/office/drawing/2014/main" id="{343C5E93-8877-870D-A31B-67C396C53ED8}"/>
              </a:ext>
            </a:extLst>
          </p:cNvPr>
          <p:cNvSpPr>
            <a:spLocks noGrp="1" noChangeArrowheads="1"/>
          </p:cNvSpPr>
          <p:nvPr>
            <p:ph type="body" idx="1"/>
          </p:nvPr>
        </p:nvSpPr>
        <p:spPr>
          <a:xfrm>
            <a:off x="457200" y="967154"/>
            <a:ext cx="8037635" cy="4056185"/>
          </a:xfrm>
        </p:spPr>
        <p:txBody>
          <a:bodyPr/>
          <a:lstStyle/>
          <a:p>
            <a:pPr marL="0" indent="0"/>
            <a:r>
              <a:rPr lang="en-US" altLang="en-US">
                <a:ea typeface="ＭＳ Ｐゴシック" panose="020B0600070205080204" pitchFamily="34" charset="-128"/>
              </a:rPr>
              <a:t> Most Loved Movies</a:t>
            </a:r>
          </a:p>
        </p:txBody>
      </p:sp>
      <p:graphicFrame>
        <p:nvGraphicFramePr>
          <p:cNvPr id="70660" name="Group 4">
            <a:extLst>
              <a:ext uri="{FF2B5EF4-FFF2-40B4-BE49-F238E27FC236}">
                <a16:creationId xmlns:a16="http://schemas.microsoft.com/office/drawing/2014/main" id="{365A8FD4-36E2-F65E-98B6-CE500FDCA6AA}"/>
              </a:ext>
            </a:extLst>
          </p:cNvPr>
          <p:cNvGraphicFramePr>
            <a:graphicFrameLocks noGrp="1"/>
          </p:cNvGraphicFramePr>
          <p:nvPr/>
        </p:nvGraphicFramePr>
        <p:xfrm>
          <a:off x="381001" y="967154"/>
          <a:ext cx="8037634" cy="2187819"/>
        </p:xfrm>
        <a:graphic>
          <a:graphicData uri="http://schemas.openxmlformats.org/drawingml/2006/table">
            <a:tbl>
              <a:tblPr rtl="1"/>
              <a:tblGrid>
                <a:gridCol w="1417027">
                  <a:extLst>
                    <a:ext uri="{9D8B030D-6E8A-4147-A177-3AD203B41FA5}">
                      <a16:colId xmlns:a16="http://schemas.microsoft.com/office/drawing/2014/main" val="3239512908"/>
                    </a:ext>
                  </a:extLst>
                </a:gridCol>
                <a:gridCol w="1441938">
                  <a:extLst>
                    <a:ext uri="{9D8B030D-6E8A-4147-A177-3AD203B41FA5}">
                      <a16:colId xmlns:a16="http://schemas.microsoft.com/office/drawing/2014/main" val="1557147181"/>
                    </a:ext>
                  </a:extLst>
                </a:gridCol>
                <a:gridCol w="5178669">
                  <a:extLst>
                    <a:ext uri="{9D8B030D-6E8A-4147-A177-3AD203B41FA5}">
                      <a16:colId xmlns:a16="http://schemas.microsoft.com/office/drawing/2014/main" val="2613936125"/>
                    </a:ext>
                  </a:extLst>
                </a:gridCol>
              </a:tblGrid>
              <a:tr h="312127">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1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Count</a:t>
                      </a:r>
                    </a:p>
                  </a:txBody>
                  <a:tcPr marT="42203" marB="42203" horzOverflow="overflow">
                    <a:lnL>
                      <a:noFill/>
                    </a:lnL>
                    <a:lnR w="28575" cap="flat" cmpd="sng" algn="ctr">
                      <a:solidFill>
                        <a:srgbClr val="000000"/>
                      </a:solidFill>
                      <a:prstDash val="solid"/>
                      <a:round/>
                      <a:headEnd type="none" w="med" len="med"/>
                      <a:tailEnd type="none" w="med" len="med"/>
                    </a:lnR>
                    <a:lnT>
                      <a:noFill/>
                    </a:lnT>
                    <a:lnB w="28575" cap="flat" cmpd="sng" algn="ctr">
                      <a:solidFill>
                        <a:srgbClr val="000000"/>
                      </a:solidFill>
                      <a:prstDash val="solid"/>
                      <a:round/>
                      <a:headEnd type="none" w="med" len="med"/>
                      <a:tailEnd type="none" w="med" len="med"/>
                    </a:lnB>
                    <a:lnTlToBr>
                      <a:noFill/>
                    </a:lnTlToBr>
                    <a:lnBlToTr>
                      <a:noFill/>
                    </a:lnBlToTr>
                    <a:solidFill>
                      <a:srgbClr val="ECB2C7"/>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1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Avg rating</a:t>
                      </a:r>
                    </a:p>
                  </a:txBody>
                  <a:tcPr marT="42203" marB="42203" horzOverflow="overflow">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a:noFill/>
                    </a:lnT>
                    <a:lnB w="28575" cap="flat" cmpd="sng" algn="ctr">
                      <a:solidFill>
                        <a:srgbClr val="000000"/>
                      </a:solidFill>
                      <a:prstDash val="solid"/>
                      <a:round/>
                      <a:headEnd type="none" w="med" len="med"/>
                      <a:tailEnd type="none" w="med" len="med"/>
                    </a:lnB>
                    <a:lnTlToBr>
                      <a:noFill/>
                    </a:lnTlToBr>
                    <a:lnBlToTr>
                      <a:noFill/>
                    </a:lnBlToTr>
                    <a:solidFill>
                      <a:srgbClr val="ECB2C7"/>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300" b="1"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Most Loved Movies</a:t>
                      </a:r>
                      <a:endParaRPr kumimoji="0" lang="en-US" altLang="en-US" sz="11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T="42203" marB="42203" horzOverflow="overflow">
                    <a:lnL w="28575" cap="flat" cmpd="sng" algn="ctr">
                      <a:solidFill>
                        <a:srgbClr val="000000"/>
                      </a:solidFill>
                      <a:prstDash val="solid"/>
                      <a:round/>
                      <a:headEnd type="none" w="med" len="med"/>
                      <a:tailEnd type="none" w="med" len="med"/>
                    </a:lnL>
                    <a:lnR>
                      <a:noFill/>
                    </a:lnR>
                    <a:lnT>
                      <a:noFill/>
                    </a:lnT>
                    <a:lnB w="28575" cap="flat" cmpd="sng" algn="ctr">
                      <a:solidFill>
                        <a:srgbClr val="000000"/>
                      </a:solidFill>
                      <a:prstDash val="solid"/>
                      <a:round/>
                      <a:headEnd type="none" w="med" len="med"/>
                      <a:tailEnd type="none" w="med" len="med"/>
                    </a:lnB>
                    <a:lnTlToBr>
                      <a:noFill/>
                    </a:lnTlToBr>
                    <a:lnBlToTr>
                      <a:noFill/>
                    </a:lnBlToTr>
                    <a:solidFill>
                      <a:srgbClr val="ECB2C7"/>
                    </a:solidFill>
                  </a:tcPr>
                </a:tc>
                <a:extLst>
                  <a:ext uri="{0D108BD9-81ED-4DB2-BD59-A6C34878D82A}">
                    <a16:rowId xmlns:a16="http://schemas.microsoft.com/office/drawing/2014/main" val="1194745867"/>
                  </a:ext>
                </a:extLst>
              </a:tr>
              <a:tr h="313592">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1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137812 </a:t>
                      </a:r>
                    </a:p>
                  </a:txBody>
                  <a:tcPr marT="42203" marB="42203" horzOverflow="overflow">
                    <a:lnL>
                      <a:noFill/>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a:noFill/>
                    </a:lnB>
                    <a:lnTlToBr>
                      <a:noFill/>
                    </a:lnTlToBr>
                    <a:lnBlToTr>
                      <a:noFill/>
                    </a:lnBlToTr>
                    <a:solidFill>
                      <a:srgbClr val="ECFAA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1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4.593 </a:t>
                      </a:r>
                    </a:p>
                  </a:txBody>
                  <a:tcPr marT="42203" marB="42203" horzOverflow="overflow">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a:noFill/>
                    </a:lnB>
                    <a:lnTlToBr>
                      <a:noFill/>
                    </a:lnTlToBr>
                    <a:lnBlToTr>
                      <a:noFill/>
                    </a:lnBlToTr>
                    <a:solidFill>
                      <a:srgbClr val="ECFAA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1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The Shawshank Redemption </a:t>
                      </a:r>
                    </a:p>
                  </a:txBody>
                  <a:tcPr marT="42203" marB="42203" horzOverflow="overflow">
                    <a:lnL w="28575" cap="flat" cmpd="sng" algn="ctr">
                      <a:solidFill>
                        <a:srgbClr val="000000"/>
                      </a:solidFill>
                      <a:prstDash val="solid"/>
                      <a:round/>
                      <a:headEnd type="none" w="med" len="med"/>
                      <a:tailEnd type="none" w="med" len="med"/>
                    </a:lnL>
                    <a:lnR>
                      <a:noFill/>
                    </a:lnR>
                    <a:lnT w="28575" cap="flat" cmpd="sng" algn="ctr">
                      <a:solidFill>
                        <a:srgbClr val="000000"/>
                      </a:solidFill>
                      <a:prstDash val="solid"/>
                      <a:round/>
                      <a:headEnd type="none" w="med" len="med"/>
                      <a:tailEnd type="none" w="med" len="med"/>
                    </a:lnT>
                    <a:lnB>
                      <a:noFill/>
                    </a:lnB>
                    <a:lnTlToBr>
                      <a:noFill/>
                    </a:lnTlToBr>
                    <a:lnBlToTr>
                      <a:noFill/>
                    </a:lnBlToTr>
                    <a:solidFill>
                      <a:srgbClr val="ECFAA4"/>
                    </a:solidFill>
                  </a:tcPr>
                </a:tc>
                <a:extLst>
                  <a:ext uri="{0D108BD9-81ED-4DB2-BD59-A6C34878D82A}">
                    <a16:rowId xmlns:a16="http://schemas.microsoft.com/office/drawing/2014/main" val="3118613036"/>
                  </a:ext>
                </a:extLst>
              </a:tr>
              <a:tr h="312127">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1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133597 </a:t>
                      </a:r>
                    </a:p>
                  </a:txBody>
                  <a:tcPr marT="42203" marB="42203" horzOverflow="overflow">
                    <a:lnL>
                      <a:noFill/>
                    </a:lnL>
                    <a:lnR w="28575" cap="flat" cmpd="sng" algn="ctr">
                      <a:solidFill>
                        <a:srgbClr val="000000"/>
                      </a:solidFill>
                      <a:prstDash val="solid"/>
                      <a:round/>
                      <a:headEnd type="none" w="med" len="med"/>
                      <a:tailEnd type="none" w="med" len="med"/>
                    </a:lnR>
                    <a:lnT>
                      <a:noFill/>
                    </a:lnT>
                    <a:lnB>
                      <a:noFill/>
                    </a:lnB>
                    <a:lnTlToBr>
                      <a:noFill/>
                    </a:lnTlToBr>
                    <a:lnBlToTr>
                      <a:noFill/>
                    </a:lnBlToTr>
                    <a:solidFill>
                      <a:srgbClr val="ECFAA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1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4.545 </a:t>
                      </a:r>
                    </a:p>
                  </a:txBody>
                  <a:tcPr marT="42203" marB="42203" horzOverflow="overflow">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a:noFill/>
                    </a:lnT>
                    <a:lnB>
                      <a:noFill/>
                    </a:lnB>
                    <a:lnTlToBr>
                      <a:noFill/>
                    </a:lnTlToBr>
                    <a:lnBlToTr>
                      <a:noFill/>
                    </a:lnBlToTr>
                    <a:solidFill>
                      <a:srgbClr val="ECFAA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1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Lord of the Rings</a:t>
                      </a:r>
                      <a:r>
                        <a:rPr kumimoji="0" lang="he-IL" altLang="en-US" sz="11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 </a:t>
                      </a:r>
                      <a:r>
                        <a:rPr kumimoji="0" lang="en-US" altLang="en-US" sz="11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The Return of the King</a:t>
                      </a:r>
                    </a:p>
                  </a:txBody>
                  <a:tcPr marT="42203" marB="42203" horzOverflow="overflow">
                    <a:lnL w="28575" cap="flat" cmpd="sng" algn="ctr">
                      <a:solidFill>
                        <a:srgbClr val="000000"/>
                      </a:solidFill>
                      <a:prstDash val="solid"/>
                      <a:round/>
                      <a:headEnd type="none" w="med" len="med"/>
                      <a:tailEnd type="none" w="med" len="med"/>
                    </a:lnL>
                    <a:lnR>
                      <a:noFill/>
                    </a:lnR>
                    <a:lnT>
                      <a:noFill/>
                    </a:lnT>
                    <a:lnB>
                      <a:noFill/>
                    </a:lnB>
                    <a:lnTlToBr>
                      <a:noFill/>
                    </a:lnTlToBr>
                    <a:lnBlToTr>
                      <a:noFill/>
                    </a:lnBlToTr>
                    <a:solidFill>
                      <a:srgbClr val="ECFAA4"/>
                    </a:solidFill>
                  </a:tcPr>
                </a:tc>
                <a:extLst>
                  <a:ext uri="{0D108BD9-81ED-4DB2-BD59-A6C34878D82A}">
                    <a16:rowId xmlns:a16="http://schemas.microsoft.com/office/drawing/2014/main" val="42497713"/>
                  </a:ext>
                </a:extLst>
              </a:tr>
              <a:tr h="312127">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1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180883</a:t>
                      </a:r>
                      <a:r>
                        <a:rPr kumimoji="0" lang="he-IL" altLang="en-US" sz="11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 </a:t>
                      </a:r>
                      <a:endParaRPr kumimoji="0" lang="en-US" altLang="en-US" sz="11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T="42203" marB="42203" horzOverflow="overflow">
                    <a:lnL>
                      <a:noFill/>
                    </a:lnL>
                    <a:lnR w="28575" cap="flat" cmpd="sng" algn="ctr">
                      <a:solidFill>
                        <a:srgbClr val="000000"/>
                      </a:solidFill>
                      <a:prstDash val="solid"/>
                      <a:round/>
                      <a:headEnd type="none" w="med" len="med"/>
                      <a:tailEnd type="none" w="med" len="med"/>
                    </a:lnR>
                    <a:lnT>
                      <a:noFill/>
                    </a:lnT>
                    <a:lnB>
                      <a:noFill/>
                    </a:lnB>
                    <a:lnTlToBr>
                      <a:noFill/>
                    </a:lnTlToBr>
                    <a:lnBlToTr>
                      <a:noFill/>
                    </a:lnBlToTr>
                    <a:solidFill>
                      <a:srgbClr val="ECFAA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1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4.306 </a:t>
                      </a:r>
                    </a:p>
                  </a:txBody>
                  <a:tcPr marT="42203" marB="42203" horzOverflow="overflow">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a:noFill/>
                    </a:lnT>
                    <a:lnB>
                      <a:noFill/>
                    </a:lnB>
                    <a:lnTlToBr>
                      <a:noFill/>
                    </a:lnTlToBr>
                    <a:lnBlToTr>
                      <a:noFill/>
                    </a:lnBlToTr>
                    <a:solidFill>
                      <a:srgbClr val="ECFAA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1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The Green Mile </a:t>
                      </a:r>
                    </a:p>
                  </a:txBody>
                  <a:tcPr marT="42203" marB="42203" horzOverflow="overflow">
                    <a:lnL w="28575" cap="flat" cmpd="sng" algn="ctr">
                      <a:solidFill>
                        <a:srgbClr val="000000"/>
                      </a:solidFill>
                      <a:prstDash val="solid"/>
                      <a:round/>
                      <a:headEnd type="none" w="med" len="med"/>
                      <a:tailEnd type="none" w="med" len="med"/>
                    </a:lnL>
                    <a:lnR>
                      <a:noFill/>
                    </a:lnR>
                    <a:lnT>
                      <a:noFill/>
                    </a:lnT>
                    <a:lnB>
                      <a:noFill/>
                    </a:lnB>
                    <a:lnTlToBr>
                      <a:noFill/>
                    </a:lnTlToBr>
                    <a:lnBlToTr>
                      <a:noFill/>
                    </a:lnBlToTr>
                    <a:solidFill>
                      <a:srgbClr val="ECFAA4"/>
                    </a:solidFill>
                  </a:tcPr>
                </a:tc>
                <a:extLst>
                  <a:ext uri="{0D108BD9-81ED-4DB2-BD59-A6C34878D82A}">
                    <a16:rowId xmlns:a16="http://schemas.microsoft.com/office/drawing/2014/main" val="1829735537"/>
                  </a:ext>
                </a:extLst>
              </a:tr>
              <a:tr h="313592">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1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150676 </a:t>
                      </a:r>
                    </a:p>
                  </a:txBody>
                  <a:tcPr marT="42203" marB="42203" horzOverflow="overflow">
                    <a:lnL>
                      <a:noFill/>
                    </a:lnL>
                    <a:lnR w="28575" cap="flat" cmpd="sng" algn="ctr">
                      <a:solidFill>
                        <a:srgbClr val="000000"/>
                      </a:solidFill>
                      <a:prstDash val="solid"/>
                      <a:round/>
                      <a:headEnd type="none" w="med" len="med"/>
                      <a:tailEnd type="none" w="med" len="med"/>
                    </a:lnR>
                    <a:lnT>
                      <a:noFill/>
                    </a:lnT>
                    <a:lnB>
                      <a:noFill/>
                    </a:lnB>
                    <a:lnTlToBr>
                      <a:noFill/>
                    </a:lnTlToBr>
                    <a:lnBlToTr>
                      <a:noFill/>
                    </a:lnBlToTr>
                    <a:solidFill>
                      <a:srgbClr val="ECFAA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1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4.460</a:t>
                      </a:r>
                      <a:r>
                        <a:rPr kumimoji="0" lang="he-IL" altLang="en-US" sz="11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 </a:t>
                      </a:r>
                      <a:endParaRPr kumimoji="0" lang="en-US" altLang="en-US" sz="11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T="42203" marB="42203" horzOverflow="overflow">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a:noFill/>
                    </a:lnT>
                    <a:lnB>
                      <a:noFill/>
                    </a:lnB>
                    <a:lnTlToBr>
                      <a:noFill/>
                    </a:lnTlToBr>
                    <a:lnBlToTr>
                      <a:noFill/>
                    </a:lnBlToTr>
                    <a:solidFill>
                      <a:srgbClr val="ECFAA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1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Lord of the Rings</a:t>
                      </a:r>
                      <a:r>
                        <a:rPr kumimoji="0" lang="he-IL" altLang="en-US" sz="11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 </a:t>
                      </a:r>
                      <a:r>
                        <a:rPr kumimoji="0" lang="en-US" altLang="en-US" sz="11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The Two Towers </a:t>
                      </a:r>
                    </a:p>
                  </a:txBody>
                  <a:tcPr marT="42203" marB="42203" horzOverflow="overflow">
                    <a:lnL w="28575" cap="flat" cmpd="sng" algn="ctr">
                      <a:solidFill>
                        <a:srgbClr val="000000"/>
                      </a:solidFill>
                      <a:prstDash val="solid"/>
                      <a:round/>
                      <a:headEnd type="none" w="med" len="med"/>
                      <a:tailEnd type="none" w="med" len="med"/>
                    </a:lnL>
                    <a:lnR>
                      <a:noFill/>
                    </a:lnR>
                    <a:lnT>
                      <a:noFill/>
                    </a:lnT>
                    <a:lnB>
                      <a:noFill/>
                    </a:lnB>
                    <a:lnTlToBr>
                      <a:noFill/>
                    </a:lnTlToBr>
                    <a:lnBlToTr>
                      <a:noFill/>
                    </a:lnBlToTr>
                    <a:solidFill>
                      <a:srgbClr val="ECFAA4"/>
                    </a:solidFill>
                  </a:tcPr>
                </a:tc>
                <a:extLst>
                  <a:ext uri="{0D108BD9-81ED-4DB2-BD59-A6C34878D82A}">
                    <a16:rowId xmlns:a16="http://schemas.microsoft.com/office/drawing/2014/main" val="550604445"/>
                  </a:ext>
                </a:extLst>
              </a:tr>
              <a:tr h="312127">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1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139050 </a:t>
                      </a:r>
                    </a:p>
                  </a:txBody>
                  <a:tcPr marT="42203" marB="42203" horzOverflow="overflow">
                    <a:lnL>
                      <a:noFill/>
                    </a:lnL>
                    <a:lnR w="28575" cap="flat" cmpd="sng" algn="ctr">
                      <a:solidFill>
                        <a:srgbClr val="000000"/>
                      </a:solidFill>
                      <a:prstDash val="solid"/>
                      <a:round/>
                      <a:headEnd type="none" w="med" len="med"/>
                      <a:tailEnd type="none" w="med" len="med"/>
                    </a:lnR>
                    <a:lnT>
                      <a:noFill/>
                    </a:lnT>
                    <a:lnB>
                      <a:noFill/>
                    </a:lnB>
                    <a:lnTlToBr>
                      <a:noFill/>
                    </a:lnTlToBr>
                    <a:lnBlToTr>
                      <a:noFill/>
                    </a:lnBlToTr>
                    <a:solidFill>
                      <a:srgbClr val="ECFAA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1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4.415 </a:t>
                      </a:r>
                    </a:p>
                  </a:txBody>
                  <a:tcPr marT="42203" marB="42203" horzOverflow="overflow">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a:noFill/>
                    </a:lnT>
                    <a:lnB>
                      <a:noFill/>
                    </a:lnB>
                    <a:lnTlToBr>
                      <a:noFill/>
                    </a:lnTlToBr>
                    <a:lnBlToTr>
                      <a:noFill/>
                    </a:lnBlToTr>
                    <a:solidFill>
                      <a:srgbClr val="ECFAA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1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Finding Nemo </a:t>
                      </a:r>
                    </a:p>
                  </a:txBody>
                  <a:tcPr marT="42203" marB="42203" horzOverflow="overflow">
                    <a:lnL w="28575" cap="flat" cmpd="sng" algn="ctr">
                      <a:solidFill>
                        <a:srgbClr val="000000"/>
                      </a:solidFill>
                      <a:prstDash val="solid"/>
                      <a:round/>
                      <a:headEnd type="none" w="med" len="med"/>
                      <a:tailEnd type="none" w="med" len="med"/>
                    </a:lnL>
                    <a:lnR>
                      <a:noFill/>
                    </a:lnR>
                    <a:lnT>
                      <a:noFill/>
                    </a:lnT>
                    <a:lnB>
                      <a:noFill/>
                    </a:lnB>
                    <a:lnTlToBr>
                      <a:noFill/>
                    </a:lnTlToBr>
                    <a:lnBlToTr>
                      <a:noFill/>
                    </a:lnBlToTr>
                    <a:solidFill>
                      <a:srgbClr val="ECFAA4"/>
                    </a:solidFill>
                  </a:tcPr>
                </a:tc>
                <a:extLst>
                  <a:ext uri="{0D108BD9-81ED-4DB2-BD59-A6C34878D82A}">
                    <a16:rowId xmlns:a16="http://schemas.microsoft.com/office/drawing/2014/main" val="1841936957"/>
                  </a:ext>
                </a:extLst>
              </a:tr>
              <a:tr h="312127">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1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117456 </a:t>
                      </a:r>
                    </a:p>
                  </a:txBody>
                  <a:tcPr marT="42203" marB="42203" horzOverflow="overflow">
                    <a:lnL>
                      <a:noFill/>
                    </a:lnL>
                    <a:lnR w="28575" cap="flat" cmpd="sng" algn="ctr">
                      <a:solidFill>
                        <a:srgbClr val="000000"/>
                      </a:solidFill>
                      <a:prstDash val="solid"/>
                      <a:round/>
                      <a:headEnd type="none" w="med" len="med"/>
                      <a:tailEnd type="none" w="med" len="med"/>
                    </a:lnR>
                    <a:lnT>
                      <a:noFill/>
                    </a:lnT>
                    <a:lnB>
                      <a:noFill/>
                    </a:lnB>
                    <a:lnTlToBr>
                      <a:noFill/>
                    </a:lnTlToBr>
                    <a:lnBlToTr>
                      <a:noFill/>
                    </a:lnBlToTr>
                    <a:solidFill>
                      <a:srgbClr val="ECFAA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1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4.504 </a:t>
                      </a:r>
                    </a:p>
                  </a:txBody>
                  <a:tcPr marT="42203" marB="42203" horzOverflow="overflow">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a:noFill/>
                    </a:lnT>
                    <a:lnB>
                      <a:noFill/>
                    </a:lnB>
                    <a:lnTlToBr>
                      <a:noFill/>
                    </a:lnTlToBr>
                    <a:lnBlToTr>
                      <a:noFill/>
                    </a:lnBlToTr>
                    <a:solidFill>
                      <a:srgbClr val="ECFAA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100" b="0" i="0" u="none" strike="noStrike" cap="none" normalizeH="0" baseline="0" dirty="0">
                          <a:ln>
                            <a:noFill/>
                          </a:ln>
                          <a:solidFill>
                            <a:schemeClr val="tx1"/>
                          </a:solidFill>
                          <a:effectLst/>
                          <a:latin typeface="Verdana" panose="020B0604030504040204" pitchFamily="34" charset="0"/>
                          <a:ea typeface="ＭＳ Ｐゴシック" panose="020B0600070205080204" pitchFamily="34" charset="-128"/>
                        </a:rPr>
                        <a:t>Raiders of the Lost Ark </a:t>
                      </a:r>
                    </a:p>
                  </a:txBody>
                  <a:tcPr marT="42203" marB="42203" horzOverflow="overflow">
                    <a:lnL w="28575" cap="flat" cmpd="sng" algn="ctr">
                      <a:solidFill>
                        <a:srgbClr val="000000"/>
                      </a:solidFill>
                      <a:prstDash val="solid"/>
                      <a:round/>
                      <a:headEnd type="none" w="med" len="med"/>
                      <a:tailEnd type="none" w="med" len="med"/>
                    </a:lnL>
                    <a:lnR>
                      <a:noFill/>
                    </a:lnR>
                    <a:lnT>
                      <a:noFill/>
                    </a:lnT>
                    <a:lnB>
                      <a:noFill/>
                    </a:lnB>
                    <a:lnTlToBr>
                      <a:noFill/>
                    </a:lnTlToBr>
                    <a:lnBlToTr>
                      <a:noFill/>
                    </a:lnBlToTr>
                    <a:solidFill>
                      <a:srgbClr val="ECFAA4"/>
                    </a:solidFill>
                  </a:tcPr>
                </a:tc>
                <a:extLst>
                  <a:ext uri="{0D108BD9-81ED-4DB2-BD59-A6C34878D82A}">
                    <a16:rowId xmlns:a16="http://schemas.microsoft.com/office/drawing/2014/main" val="1826670389"/>
                  </a:ext>
                </a:extLst>
              </a:tr>
            </a:tbl>
          </a:graphicData>
        </a:graphic>
      </p:graphicFrame>
      <p:graphicFrame>
        <p:nvGraphicFramePr>
          <p:cNvPr id="70694" name="Group 38">
            <a:extLst>
              <a:ext uri="{FF2B5EF4-FFF2-40B4-BE49-F238E27FC236}">
                <a16:creationId xmlns:a16="http://schemas.microsoft.com/office/drawing/2014/main" id="{2F53579E-BA8C-08AE-47DE-3AAF33600893}"/>
              </a:ext>
            </a:extLst>
          </p:cNvPr>
          <p:cNvGraphicFramePr>
            <a:graphicFrameLocks noGrp="1"/>
          </p:cNvGraphicFramePr>
          <p:nvPr/>
        </p:nvGraphicFramePr>
        <p:xfrm>
          <a:off x="685800" y="3710354"/>
          <a:ext cx="3352800" cy="2031024"/>
        </p:xfrm>
        <a:graphic>
          <a:graphicData uri="http://schemas.openxmlformats.org/drawingml/2006/table">
            <a:tbl>
              <a:tblPr rtl="1"/>
              <a:tblGrid>
                <a:gridCol w="3352800">
                  <a:extLst>
                    <a:ext uri="{9D8B030D-6E8A-4147-A177-3AD203B41FA5}">
                      <a16:colId xmlns:a16="http://schemas.microsoft.com/office/drawing/2014/main" val="20000"/>
                    </a:ext>
                  </a:extLst>
                </a:gridCol>
              </a:tblGrid>
              <a:tr h="337597">
                <a:tc>
                  <a:txBody>
                    <a:body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sz="1700" b="1" i="0" u="none" strike="noStrike" cap="none" normalizeH="0" baseline="0" dirty="0">
                          <a:ln>
                            <a:noFill/>
                          </a:ln>
                          <a:solidFill>
                            <a:schemeClr val="tx1"/>
                          </a:solidFill>
                          <a:effectLst/>
                          <a:latin typeface="Verdana" charset="0"/>
                          <a:ea typeface="ＭＳ Ｐゴシック" charset="0"/>
                          <a:cs typeface="ＭＳ Ｐゴシック" charset="0"/>
                        </a:rPr>
                        <a:t>Most Rated Movies</a:t>
                      </a:r>
                      <a:endParaRPr kumimoji="0" lang="en-US" sz="1100" b="0" i="0" u="none" strike="noStrike" cap="none" normalizeH="0" baseline="0" dirty="0">
                        <a:ln>
                          <a:noFill/>
                        </a:ln>
                        <a:solidFill>
                          <a:schemeClr val="tx1"/>
                        </a:solidFill>
                        <a:effectLst/>
                        <a:latin typeface="Verdana" charset="0"/>
                        <a:ea typeface="ＭＳ Ｐゴシック" charset="0"/>
                        <a:cs typeface="ＭＳ Ｐゴシック" charset="0"/>
                      </a:endParaRPr>
                    </a:p>
                  </a:txBody>
                  <a:tcPr marT="42189" marB="4218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CB2C7"/>
                    </a:solidFill>
                  </a:tcPr>
                </a:tc>
                <a:extLst>
                  <a:ext uri="{0D108BD9-81ED-4DB2-BD59-A6C34878D82A}">
                    <a16:rowId xmlns:a16="http://schemas.microsoft.com/office/drawing/2014/main" val="10000"/>
                  </a:ext>
                </a:extLst>
              </a:tr>
              <a:tr h="281261">
                <a:tc>
                  <a:txBody>
                    <a:body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sz="1100" b="0" i="0" u="none" strike="noStrike" cap="none" normalizeH="0" baseline="0">
                          <a:ln>
                            <a:noFill/>
                          </a:ln>
                          <a:solidFill>
                            <a:schemeClr val="tx1"/>
                          </a:solidFill>
                          <a:effectLst/>
                          <a:latin typeface="Verdana" charset="0"/>
                          <a:ea typeface="ＭＳ Ｐゴシック" charset="0"/>
                          <a:cs typeface="ＭＳ Ｐゴシック" charset="0"/>
                        </a:rPr>
                        <a:t>Miss Congeniality </a:t>
                      </a:r>
                    </a:p>
                  </a:txBody>
                  <a:tcPr marT="42189" marB="4218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solidFill>
                      <a:srgbClr val="ECFAA4"/>
                    </a:solidFill>
                  </a:tcPr>
                </a:tc>
                <a:extLst>
                  <a:ext uri="{0D108BD9-81ED-4DB2-BD59-A6C34878D82A}">
                    <a16:rowId xmlns:a16="http://schemas.microsoft.com/office/drawing/2014/main" val="10001"/>
                  </a:ext>
                </a:extLst>
              </a:tr>
              <a:tr h="281261">
                <a:tc>
                  <a:txBody>
                    <a:body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sz="1100" b="0" i="0" u="none" strike="noStrike" cap="none" normalizeH="0" baseline="0">
                          <a:ln>
                            <a:noFill/>
                          </a:ln>
                          <a:solidFill>
                            <a:schemeClr val="tx1"/>
                          </a:solidFill>
                          <a:effectLst/>
                          <a:latin typeface="Verdana" charset="0"/>
                          <a:ea typeface="ＭＳ Ｐゴシック" charset="0"/>
                          <a:cs typeface="ＭＳ Ｐゴシック" charset="0"/>
                        </a:rPr>
                        <a:t>Independence Day </a:t>
                      </a:r>
                    </a:p>
                  </a:txBody>
                  <a:tcPr marT="42189" marB="4218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solidFill>
                      <a:srgbClr val="ECFAA4"/>
                    </a:solidFill>
                  </a:tcPr>
                </a:tc>
                <a:extLst>
                  <a:ext uri="{0D108BD9-81ED-4DB2-BD59-A6C34878D82A}">
                    <a16:rowId xmlns:a16="http://schemas.microsoft.com/office/drawing/2014/main" val="10002"/>
                  </a:ext>
                </a:extLst>
              </a:tr>
              <a:tr h="281261">
                <a:tc>
                  <a:txBody>
                    <a:body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sz="1100" b="0" i="0" u="none" strike="noStrike" cap="none" normalizeH="0" baseline="0">
                          <a:ln>
                            <a:noFill/>
                          </a:ln>
                          <a:solidFill>
                            <a:schemeClr val="tx1"/>
                          </a:solidFill>
                          <a:effectLst/>
                          <a:latin typeface="Verdana" charset="0"/>
                          <a:ea typeface="ＭＳ Ｐゴシック" charset="0"/>
                          <a:cs typeface="ＭＳ Ｐゴシック" charset="0"/>
                        </a:rPr>
                        <a:t>The Patriot </a:t>
                      </a:r>
                    </a:p>
                  </a:txBody>
                  <a:tcPr marT="42189" marB="4218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solidFill>
                      <a:srgbClr val="ECFAA4"/>
                    </a:solidFill>
                  </a:tcPr>
                </a:tc>
                <a:extLst>
                  <a:ext uri="{0D108BD9-81ED-4DB2-BD59-A6C34878D82A}">
                    <a16:rowId xmlns:a16="http://schemas.microsoft.com/office/drawing/2014/main" val="10003"/>
                  </a:ext>
                </a:extLst>
              </a:tr>
              <a:tr h="281261">
                <a:tc>
                  <a:txBody>
                    <a:body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sz="1100" b="0" i="0" u="none" strike="noStrike" cap="none" normalizeH="0" baseline="0">
                          <a:ln>
                            <a:noFill/>
                          </a:ln>
                          <a:solidFill>
                            <a:schemeClr val="tx1"/>
                          </a:solidFill>
                          <a:effectLst/>
                          <a:latin typeface="Verdana" charset="0"/>
                          <a:ea typeface="ＭＳ Ｐゴシック" charset="0"/>
                          <a:cs typeface="ＭＳ Ｐゴシック" charset="0"/>
                        </a:rPr>
                        <a:t>The Day After Tomorrow </a:t>
                      </a:r>
                    </a:p>
                  </a:txBody>
                  <a:tcPr marT="42189" marB="4218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solidFill>
                      <a:srgbClr val="ECFAA4"/>
                    </a:solidFill>
                  </a:tcPr>
                </a:tc>
                <a:extLst>
                  <a:ext uri="{0D108BD9-81ED-4DB2-BD59-A6C34878D82A}">
                    <a16:rowId xmlns:a16="http://schemas.microsoft.com/office/drawing/2014/main" val="10004"/>
                  </a:ext>
                </a:extLst>
              </a:tr>
              <a:tr h="281261">
                <a:tc>
                  <a:txBody>
                    <a:body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sz="1100" b="0" i="0" u="none" strike="noStrike" cap="none" normalizeH="0" baseline="0">
                          <a:ln>
                            <a:noFill/>
                          </a:ln>
                          <a:solidFill>
                            <a:schemeClr val="tx1"/>
                          </a:solidFill>
                          <a:effectLst/>
                          <a:latin typeface="Verdana" charset="0"/>
                          <a:ea typeface="ＭＳ Ｐゴシック" charset="0"/>
                          <a:cs typeface="ＭＳ Ｐゴシック" charset="0"/>
                        </a:rPr>
                        <a:t>Pretty Woman </a:t>
                      </a:r>
                    </a:p>
                  </a:txBody>
                  <a:tcPr marT="42189" marB="4218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solidFill>
                      <a:srgbClr val="ECFAA4"/>
                    </a:solidFill>
                  </a:tcPr>
                </a:tc>
                <a:extLst>
                  <a:ext uri="{0D108BD9-81ED-4DB2-BD59-A6C34878D82A}">
                    <a16:rowId xmlns:a16="http://schemas.microsoft.com/office/drawing/2014/main" val="10005"/>
                  </a:ext>
                </a:extLst>
              </a:tr>
              <a:tr h="281261">
                <a:tc>
                  <a:txBody>
                    <a:body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sz="1100" b="0" i="0" u="none" strike="noStrike" cap="none" normalizeH="0" baseline="0" dirty="0">
                          <a:ln>
                            <a:noFill/>
                          </a:ln>
                          <a:solidFill>
                            <a:schemeClr val="tx1"/>
                          </a:solidFill>
                          <a:effectLst/>
                          <a:latin typeface="Verdana" charset="0"/>
                          <a:ea typeface="ＭＳ Ｐゴシック" charset="0"/>
                          <a:cs typeface="ＭＳ Ｐゴシック" charset="0"/>
                        </a:rPr>
                        <a:t>Pirates of the Caribbean</a:t>
                      </a:r>
                    </a:p>
                  </a:txBody>
                  <a:tcPr marT="42189" marB="4218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a:noFill/>
                    </a:lnTlToBr>
                    <a:lnBlToTr>
                      <a:noFill/>
                    </a:lnBlToTr>
                    <a:solidFill>
                      <a:srgbClr val="ECFAA4"/>
                    </a:solidFill>
                  </a:tcPr>
                </a:tc>
                <a:extLst>
                  <a:ext uri="{0D108BD9-81ED-4DB2-BD59-A6C34878D82A}">
                    <a16:rowId xmlns:a16="http://schemas.microsoft.com/office/drawing/2014/main" val="10006"/>
                  </a:ext>
                </a:extLst>
              </a:tr>
            </a:tbl>
          </a:graphicData>
        </a:graphic>
      </p:graphicFrame>
      <p:graphicFrame>
        <p:nvGraphicFramePr>
          <p:cNvPr id="70712" name="Group 56">
            <a:extLst>
              <a:ext uri="{FF2B5EF4-FFF2-40B4-BE49-F238E27FC236}">
                <a16:creationId xmlns:a16="http://schemas.microsoft.com/office/drawing/2014/main" id="{7755C659-31E5-BCA8-6586-6BEE322AB809}"/>
              </a:ext>
            </a:extLst>
          </p:cNvPr>
          <p:cNvGraphicFramePr>
            <a:graphicFrameLocks noGrp="1"/>
          </p:cNvGraphicFramePr>
          <p:nvPr/>
        </p:nvGraphicFramePr>
        <p:xfrm>
          <a:off x="4495800" y="3710354"/>
          <a:ext cx="3352800" cy="1954824"/>
        </p:xfrm>
        <a:graphic>
          <a:graphicData uri="http://schemas.openxmlformats.org/drawingml/2006/table">
            <a:tbl>
              <a:tblPr rtl="1"/>
              <a:tblGrid>
                <a:gridCol w="3352800">
                  <a:extLst>
                    <a:ext uri="{9D8B030D-6E8A-4147-A177-3AD203B41FA5}">
                      <a16:colId xmlns:a16="http://schemas.microsoft.com/office/drawing/2014/main" val="20000"/>
                    </a:ext>
                  </a:extLst>
                </a:gridCol>
              </a:tblGrid>
              <a:tr h="337610">
                <a:tc>
                  <a:txBody>
                    <a:body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sz="1700" b="1" i="0" u="none" strike="noStrike" cap="none" normalizeH="0" baseline="0">
                          <a:ln>
                            <a:noFill/>
                          </a:ln>
                          <a:solidFill>
                            <a:schemeClr val="tx1"/>
                          </a:solidFill>
                          <a:effectLst/>
                          <a:latin typeface="Verdana" charset="0"/>
                          <a:ea typeface="ＭＳ Ｐゴシック" charset="0"/>
                          <a:cs typeface="ＭＳ Ｐゴシック" charset="0"/>
                        </a:rPr>
                        <a:t>Highest Variance</a:t>
                      </a:r>
                      <a:endParaRPr kumimoji="0" lang="en-US" sz="1100" b="0" i="0" u="none" strike="noStrike" cap="none" normalizeH="0" baseline="0">
                        <a:ln>
                          <a:noFill/>
                        </a:ln>
                        <a:solidFill>
                          <a:schemeClr val="tx1"/>
                        </a:solidFill>
                        <a:effectLst/>
                        <a:latin typeface="Verdana" charset="0"/>
                        <a:ea typeface="ＭＳ Ｐゴシック" charset="0"/>
                        <a:cs typeface="ＭＳ Ｐゴシック" charset="0"/>
                      </a:endParaRPr>
                    </a:p>
                  </a:txBody>
                  <a:tcPr marT="42196" marB="4219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CB2C7"/>
                    </a:solidFill>
                  </a:tcPr>
                </a:tc>
                <a:extLst>
                  <a:ext uri="{0D108BD9-81ED-4DB2-BD59-A6C34878D82A}">
                    <a16:rowId xmlns:a16="http://schemas.microsoft.com/office/drawing/2014/main" val="10000"/>
                  </a:ext>
                </a:extLst>
              </a:tr>
              <a:tr h="272509">
                <a:tc>
                  <a:txBody>
                    <a:body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sz="1100" b="0" i="0" u="none" strike="noStrike" cap="none" normalizeH="0" baseline="0">
                          <a:ln>
                            <a:noFill/>
                          </a:ln>
                          <a:solidFill>
                            <a:schemeClr val="tx1"/>
                          </a:solidFill>
                          <a:effectLst/>
                          <a:latin typeface="Verdana" charset="0"/>
                          <a:ea typeface="ＭＳ Ｐゴシック" charset="0"/>
                          <a:cs typeface="ＭＳ Ｐゴシック" charset="0"/>
                        </a:rPr>
                        <a:t>The Royal Tenenbaums</a:t>
                      </a:r>
                    </a:p>
                  </a:txBody>
                  <a:tcPr marT="42196" marB="4219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solidFill>
                      <a:srgbClr val="ECFAA4"/>
                    </a:solidFill>
                  </a:tcPr>
                </a:tc>
                <a:extLst>
                  <a:ext uri="{0D108BD9-81ED-4DB2-BD59-A6C34878D82A}">
                    <a16:rowId xmlns:a16="http://schemas.microsoft.com/office/drawing/2014/main" val="10001"/>
                  </a:ext>
                </a:extLst>
              </a:tr>
              <a:tr h="271044">
                <a:tc>
                  <a:txBody>
                    <a:body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sz="1100" b="0" i="0" u="none" strike="noStrike" cap="none" normalizeH="0" baseline="0">
                          <a:ln>
                            <a:noFill/>
                          </a:ln>
                          <a:solidFill>
                            <a:schemeClr val="tx1"/>
                          </a:solidFill>
                          <a:effectLst/>
                          <a:latin typeface="Verdana" charset="0"/>
                          <a:ea typeface="ＭＳ Ｐゴシック" charset="0"/>
                          <a:cs typeface="ＭＳ Ｐゴシック" charset="0"/>
                        </a:rPr>
                        <a:t>Lost In Translation </a:t>
                      </a:r>
                    </a:p>
                  </a:txBody>
                  <a:tcPr marT="42196" marB="4219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solidFill>
                      <a:srgbClr val="ECFAA4"/>
                    </a:solidFill>
                  </a:tcPr>
                </a:tc>
                <a:extLst>
                  <a:ext uri="{0D108BD9-81ED-4DB2-BD59-A6C34878D82A}">
                    <a16:rowId xmlns:a16="http://schemas.microsoft.com/office/drawing/2014/main" val="10002"/>
                  </a:ext>
                </a:extLst>
              </a:tr>
              <a:tr h="269578">
                <a:tc>
                  <a:txBody>
                    <a:body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sz="1100" b="0" i="0" u="none" strike="noStrike" cap="none" normalizeH="0" baseline="0">
                          <a:ln>
                            <a:noFill/>
                          </a:ln>
                          <a:solidFill>
                            <a:schemeClr val="tx1"/>
                          </a:solidFill>
                          <a:effectLst/>
                          <a:latin typeface="Verdana" charset="0"/>
                          <a:ea typeface="ＭＳ Ｐゴシック" charset="0"/>
                          <a:cs typeface="ＭＳ Ｐゴシック" charset="0"/>
                        </a:rPr>
                        <a:t>Pearl Harbor </a:t>
                      </a:r>
                    </a:p>
                  </a:txBody>
                  <a:tcPr marT="42196" marB="4219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solidFill>
                      <a:srgbClr val="ECFAA4"/>
                    </a:solidFill>
                  </a:tcPr>
                </a:tc>
                <a:extLst>
                  <a:ext uri="{0D108BD9-81ED-4DB2-BD59-A6C34878D82A}">
                    <a16:rowId xmlns:a16="http://schemas.microsoft.com/office/drawing/2014/main" val="10003"/>
                  </a:ext>
                </a:extLst>
              </a:tr>
              <a:tr h="275439">
                <a:tc>
                  <a:txBody>
                    <a:body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sz="1100" b="0" i="0" u="none" strike="noStrike" cap="none" normalizeH="0" baseline="0">
                          <a:ln>
                            <a:noFill/>
                          </a:ln>
                          <a:solidFill>
                            <a:schemeClr val="tx1"/>
                          </a:solidFill>
                          <a:effectLst/>
                          <a:latin typeface="Verdana" charset="0"/>
                          <a:ea typeface="ＭＳ Ｐゴシック" charset="0"/>
                          <a:cs typeface="ＭＳ Ｐゴシック" charset="0"/>
                        </a:rPr>
                        <a:t>Miss Congeniality </a:t>
                      </a:r>
                    </a:p>
                  </a:txBody>
                  <a:tcPr marT="42196" marB="4219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solidFill>
                      <a:srgbClr val="ECFAA4"/>
                    </a:solidFill>
                  </a:tcPr>
                </a:tc>
                <a:extLst>
                  <a:ext uri="{0D108BD9-81ED-4DB2-BD59-A6C34878D82A}">
                    <a16:rowId xmlns:a16="http://schemas.microsoft.com/office/drawing/2014/main" val="10004"/>
                  </a:ext>
                </a:extLst>
              </a:tr>
              <a:tr h="269578">
                <a:tc>
                  <a:txBody>
                    <a:body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sz="1100" b="0" i="0" u="none" strike="noStrike" cap="none" normalizeH="0" baseline="0">
                          <a:ln>
                            <a:noFill/>
                          </a:ln>
                          <a:solidFill>
                            <a:schemeClr val="tx1"/>
                          </a:solidFill>
                          <a:effectLst/>
                          <a:latin typeface="Verdana" charset="0"/>
                          <a:ea typeface="ＭＳ Ｐゴシック" charset="0"/>
                          <a:cs typeface="ＭＳ Ｐゴシック" charset="0"/>
                        </a:rPr>
                        <a:t>Napolean Dynamite </a:t>
                      </a:r>
                    </a:p>
                  </a:txBody>
                  <a:tcPr marT="42196" marB="4219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solidFill>
                      <a:srgbClr val="ECFAA4"/>
                    </a:solidFill>
                  </a:tcPr>
                </a:tc>
                <a:extLst>
                  <a:ext uri="{0D108BD9-81ED-4DB2-BD59-A6C34878D82A}">
                    <a16:rowId xmlns:a16="http://schemas.microsoft.com/office/drawing/2014/main" val="10005"/>
                  </a:ext>
                </a:extLst>
              </a:tr>
              <a:tr h="253204">
                <a:tc>
                  <a:txBody>
                    <a:body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sz="1100" b="0" i="0" u="none" strike="noStrike" cap="none" normalizeH="0" baseline="0">
                          <a:ln>
                            <a:noFill/>
                          </a:ln>
                          <a:solidFill>
                            <a:schemeClr val="tx1"/>
                          </a:solidFill>
                          <a:effectLst/>
                          <a:latin typeface="Verdana" charset="0"/>
                          <a:ea typeface="ＭＳ Ｐゴシック" charset="0"/>
                          <a:cs typeface="ＭＳ Ｐゴシック" charset="0"/>
                        </a:rPr>
                        <a:t>Fahrenheit 9/11</a:t>
                      </a:r>
                    </a:p>
                  </a:txBody>
                  <a:tcPr marT="42196" marB="4219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a:noFill/>
                    </a:lnTlToBr>
                    <a:lnBlToTr>
                      <a:noFill/>
                    </a:lnBlToTr>
                    <a:solidFill>
                      <a:srgbClr val="ECFAA4"/>
                    </a:solidFill>
                  </a:tcPr>
                </a:tc>
                <a:extLst>
                  <a:ext uri="{0D108BD9-81ED-4DB2-BD59-A6C34878D82A}">
                    <a16:rowId xmlns:a16="http://schemas.microsoft.com/office/drawing/2014/main" val="10006"/>
                  </a:ext>
                </a:extLst>
              </a:tr>
            </a:tbl>
          </a:graphicData>
        </a:graphic>
      </p:graphicFrame>
      <p:sp>
        <p:nvSpPr>
          <p:cNvPr id="26678" name="Slide Number Placeholder 6">
            <a:extLst>
              <a:ext uri="{FF2B5EF4-FFF2-40B4-BE49-F238E27FC236}">
                <a16:creationId xmlns:a16="http://schemas.microsoft.com/office/drawing/2014/main" id="{FD828983-C627-17AA-F156-3111202094B6}"/>
              </a:ext>
            </a:extLst>
          </p:cNvPr>
          <p:cNvSpPr>
            <a:spLocks noGrp="1"/>
          </p:cNvSpPr>
          <p:nvPr>
            <p:ph type="sldNum" sz="quarter" idx="12"/>
          </p:nvPr>
        </p:nvSpPr>
        <p:spPr bwMode="auto">
          <a:xfrm>
            <a:off x="7099300" y="6400800"/>
            <a:ext cx="2063750" cy="304800"/>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tx1"/>
                </a:solidFill>
                <a:latin typeface="Times" charset="0"/>
                <a:ea typeface="ＭＳ Ｐゴシック" panose="020B0600070205080204" pitchFamily="34" charset="-128"/>
                <a:cs typeface="+mn-cs"/>
              </a:defRPr>
            </a:lvl1pPr>
            <a:lvl2pPr marL="457200" algn="l" rtl="0" eaLnBrk="0" fontAlgn="base" hangingPunct="0">
              <a:spcBef>
                <a:spcPct val="0"/>
              </a:spcBef>
              <a:spcAft>
                <a:spcPct val="0"/>
              </a:spcAft>
              <a:defRPr sz="2400" kern="1200">
                <a:solidFill>
                  <a:schemeClr val="tx1"/>
                </a:solidFill>
                <a:latin typeface="Times" charset="0"/>
                <a:ea typeface="ＭＳ Ｐゴシック" panose="020B0600070205080204" pitchFamily="34" charset="-128"/>
                <a:cs typeface="+mn-cs"/>
              </a:defRPr>
            </a:lvl2pPr>
            <a:lvl3pPr marL="914400" algn="l" rtl="0" eaLnBrk="0" fontAlgn="base" hangingPunct="0">
              <a:spcBef>
                <a:spcPct val="0"/>
              </a:spcBef>
              <a:spcAft>
                <a:spcPct val="0"/>
              </a:spcAft>
              <a:defRPr sz="2400" kern="1200">
                <a:solidFill>
                  <a:schemeClr val="tx1"/>
                </a:solidFill>
                <a:latin typeface="Times" charset="0"/>
                <a:ea typeface="ＭＳ Ｐゴシック" panose="020B0600070205080204" pitchFamily="34" charset="-128"/>
                <a:cs typeface="+mn-cs"/>
              </a:defRPr>
            </a:lvl3pPr>
            <a:lvl4pPr marL="1371600" algn="l" rtl="0" eaLnBrk="0" fontAlgn="base" hangingPunct="0">
              <a:spcBef>
                <a:spcPct val="0"/>
              </a:spcBef>
              <a:spcAft>
                <a:spcPct val="0"/>
              </a:spcAft>
              <a:defRPr sz="2400" kern="1200">
                <a:solidFill>
                  <a:schemeClr val="tx1"/>
                </a:solidFill>
                <a:latin typeface="Times" charset="0"/>
                <a:ea typeface="ＭＳ Ｐゴシック" panose="020B0600070205080204" pitchFamily="34" charset="-128"/>
                <a:cs typeface="+mn-cs"/>
              </a:defRPr>
            </a:lvl4pPr>
            <a:lvl5pPr marL="1828800" algn="l" rtl="0" eaLnBrk="0" fontAlgn="base" hangingPunct="0">
              <a:spcBef>
                <a:spcPct val="0"/>
              </a:spcBef>
              <a:spcAft>
                <a:spcPct val="0"/>
              </a:spcAft>
              <a:defRPr sz="2400" kern="1200">
                <a:solidFill>
                  <a:schemeClr val="tx1"/>
                </a:solidFill>
                <a:latin typeface="Times" charset="0"/>
                <a:ea typeface="ＭＳ Ｐゴシック" panose="020B0600070205080204" pitchFamily="34" charset="-128"/>
                <a:cs typeface="+mn-cs"/>
              </a:defRPr>
            </a:lvl5pPr>
            <a:lvl6pPr marL="2286000" algn="l" defTabSz="914400" rtl="0" eaLnBrk="1" latinLnBrk="0" hangingPunct="1">
              <a:defRPr sz="2400" kern="1200">
                <a:solidFill>
                  <a:schemeClr val="tx1"/>
                </a:solidFill>
                <a:latin typeface="Times" charset="0"/>
                <a:ea typeface="ＭＳ Ｐゴシック" panose="020B0600070205080204" pitchFamily="34" charset="-128"/>
                <a:cs typeface="+mn-cs"/>
              </a:defRPr>
            </a:lvl6pPr>
            <a:lvl7pPr marL="2743200" algn="l" defTabSz="914400" rtl="0" eaLnBrk="1" latinLnBrk="0" hangingPunct="1">
              <a:defRPr sz="2400" kern="1200">
                <a:solidFill>
                  <a:schemeClr val="tx1"/>
                </a:solidFill>
                <a:latin typeface="Times" charset="0"/>
                <a:ea typeface="ＭＳ Ｐゴシック" panose="020B0600070205080204" pitchFamily="34" charset="-128"/>
                <a:cs typeface="+mn-cs"/>
              </a:defRPr>
            </a:lvl7pPr>
            <a:lvl8pPr marL="3200400" algn="l" defTabSz="914400" rtl="0" eaLnBrk="1" latinLnBrk="0" hangingPunct="1">
              <a:defRPr sz="2400" kern="1200">
                <a:solidFill>
                  <a:schemeClr val="tx1"/>
                </a:solidFill>
                <a:latin typeface="Times" charset="0"/>
                <a:ea typeface="ＭＳ Ｐゴシック" panose="020B0600070205080204" pitchFamily="34" charset="-128"/>
                <a:cs typeface="+mn-cs"/>
              </a:defRPr>
            </a:lvl8pPr>
            <a:lvl9pPr marL="3657600" algn="l" defTabSz="914400" rtl="0" eaLnBrk="1" latinLnBrk="0" hangingPunct="1">
              <a:defRPr sz="2400" kern="1200">
                <a:solidFill>
                  <a:schemeClr val="tx1"/>
                </a:solidFill>
                <a:latin typeface="Times" charset="0"/>
                <a:ea typeface="ＭＳ Ｐゴシック" panose="020B0600070205080204" pitchFamily="34" charset="-128"/>
                <a:cs typeface="+mn-cs"/>
              </a:defRPr>
            </a:lvl9pPr>
          </a:lstStyle>
          <a:p>
            <a:fld id="{0031CBD7-F902-7847-9BAC-63E9D13F6938}" type="slidenum">
              <a:rPr lang="en-US" altLang="en-US" smtClean="0"/>
              <a:pPr/>
              <a:t>30</a:t>
            </a:fld>
            <a:endParaRPr lang="en-US" altLang="en-US" sz="1292"/>
          </a:p>
        </p:txBody>
      </p:sp>
    </p:spTree>
    <p:custDataLst>
      <p:tags r:id="rId1"/>
    </p:custData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7066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70694"/>
                                        </p:tgtEl>
                                        <p:attrNameLst>
                                          <p:attrName>style.visibility</p:attrName>
                                        </p:attrNameLst>
                                      </p:cBhvr>
                                      <p:to>
                                        <p:strVal val="visible"/>
                                      </p:to>
                                    </p:set>
                                    <p:animEffect transition="in" filter="fade">
                                      <p:cBhvr>
                                        <p:cTn id="11" dur="1000"/>
                                        <p:tgtEl>
                                          <p:spTgt spid="70694"/>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70712"/>
                                        </p:tgtEl>
                                        <p:attrNameLst>
                                          <p:attrName>style.visibility</p:attrName>
                                        </p:attrNameLst>
                                      </p:cBhvr>
                                      <p:to>
                                        <p:strVal val="visible"/>
                                      </p:to>
                                    </p:set>
                                    <p:animEffect transition="in" filter="fade">
                                      <p:cBhvr>
                                        <p:cTn id="16" dur="1000"/>
                                        <p:tgtEl>
                                          <p:spTgt spid="707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27611C-A1F6-A599-1454-CE0DB6085219}"/>
              </a:ext>
            </a:extLst>
          </p:cNvPr>
          <p:cNvSpPr>
            <a:spLocks noGrp="1"/>
          </p:cNvSpPr>
          <p:nvPr>
            <p:ph type="title"/>
          </p:nvPr>
        </p:nvSpPr>
        <p:spPr/>
        <p:txBody>
          <a:bodyPr/>
          <a:lstStyle/>
          <a:p>
            <a:r>
              <a:rPr lang="en-US" dirty="0"/>
              <a:t>Netflix Prize : the first year</a:t>
            </a:r>
          </a:p>
        </p:txBody>
      </p:sp>
      <p:sp>
        <p:nvSpPr>
          <p:cNvPr id="3" name="Content Placeholder 2">
            <a:extLst>
              <a:ext uri="{FF2B5EF4-FFF2-40B4-BE49-F238E27FC236}">
                <a16:creationId xmlns:a16="http://schemas.microsoft.com/office/drawing/2014/main" id="{6B497815-9EF9-B3A1-80C0-2974B8873A28}"/>
              </a:ext>
            </a:extLst>
          </p:cNvPr>
          <p:cNvSpPr>
            <a:spLocks noGrp="1"/>
          </p:cNvSpPr>
          <p:nvPr>
            <p:ph idx="1"/>
          </p:nvPr>
        </p:nvSpPr>
        <p:spPr>
          <a:xfrm>
            <a:off x="457200" y="1021899"/>
            <a:ext cx="4472940" cy="1020261"/>
          </a:xfrm>
        </p:spPr>
        <p:txBody>
          <a:bodyPr/>
          <a:lstStyle/>
          <a:p>
            <a:r>
              <a:rPr lang="en-US" dirty="0"/>
              <a:t>We slowly moved up the charts, and were in position to win the first year prize of $50k…</a:t>
            </a:r>
          </a:p>
        </p:txBody>
      </p:sp>
      <p:sp>
        <p:nvSpPr>
          <p:cNvPr id="4" name="Slide Number Placeholder 3">
            <a:extLst>
              <a:ext uri="{FF2B5EF4-FFF2-40B4-BE49-F238E27FC236}">
                <a16:creationId xmlns:a16="http://schemas.microsoft.com/office/drawing/2014/main" id="{079491AE-415C-5B08-4EC7-48B6B226715B}"/>
              </a:ext>
            </a:extLst>
          </p:cNvPr>
          <p:cNvSpPr>
            <a:spLocks noGrp="1"/>
          </p:cNvSpPr>
          <p:nvPr>
            <p:ph type="sldNum" sz="quarter" idx="10"/>
          </p:nvPr>
        </p:nvSpPr>
        <p:spPr/>
        <p:txBody>
          <a:bodyPr/>
          <a:lstStyle/>
          <a:p>
            <a:fld id="{ABBEE3BA-F264-1746-880E-39AD601DF2B1}" type="slidenum">
              <a:rPr lang="en-US" smtClean="0"/>
              <a:t>31</a:t>
            </a:fld>
            <a:endParaRPr lang="en-US"/>
          </a:p>
        </p:txBody>
      </p:sp>
      <p:graphicFrame>
        <p:nvGraphicFramePr>
          <p:cNvPr id="5" name="Object 2">
            <a:extLst>
              <a:ext uri="{FF2B5EF4-FFF2-40B4-BE49-F238E27FC236}">
                <a16:creationId xmlns:a16="http://schemas.microsoft.com/office/drawing/2014/main" id="{3A840AB6-F38C-B108-C37D-4A09439C24AC}"/>
              </a:ext>
            </a:extLst>
          </p:cNvPr>
          <p:cNvGraphicFramePr>
            <a:graphicFrameLocks noChangeAspect="1"/>
          </p:cNvGraphicFramePr>
          <p:nvPr>
            <p:extLst>
              <p:ext uri="{D42A27DB-BD31-4B8C-83A1-F6EECF244321}">
                <p14:modId xmlns:p14="http://schemas.microsoft.com/office/powerpoint/2010/main" val="4199982564"/>
              </p:ext>
            </p:extLst>
          </p:nvPr>
        </p:nvGraphicFramePr>
        <p:xfrm>
          <a:off x="5321174" y="1021899"/>
          <a:ext cx="3236086" cy="2777679"/>
        </p:xfrm>
        <a:graphic>
          <a:graphicData uri="http://schemas.openxmlformats.org/presentationml/2006/ole">
            <mc:AlternateContent xmlns:mc="http://schemas.openxmlformats.org/markup-compatibility/2006">
              <mc:Choice xmlns:v="urn:schemas-microsoft-com:vml" Requires="v">
                <p:oleObj name="Document" r:id="rId3" imgW="3136900" imgH="2908300" progId="Word.Document.8">
                  <p:embed/>
                </p:oleObj>
              </mc:Choice>
              <mc:Fallback>
                <p:oleObj name="Document" r:id="rId3" imgW="3136900" imgH="2908300" progId="Word.Document.8">
                  <p:embed/>
                  <p:pic>
                    <p:nvPicPr>
                      <p:cNvPr id="27651" name="Object 2">
                        <a:extLst>
                          <a:ext uri="{FF2B5EF4-FFF2-40B4-BE49-F238E27FC236}">
                            <a16:creationId xmlns:a16="http://schemas.microsoft.com/office/drawing/2014/main" id="{C91380F9-08E9-8057-EEDD-05B98D31EE8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21174" y="1021899"/>
                        <a:ext cx="3236086" cy="2777679"/>
                      </a:xfrm>
                      <a:prstGeom prst="rect">
                        <a:avLst/>
                      </a:prstGeom>
                      <a:noFill/>
                      <a:ln>
                        <a:noFill/>
                      </a:ln>
                      <a:effectLst/>
                    </p:spPr>
                  </p:pic>
                </p:oleObj>
              </mc:Fallback>
            </mc:AlternateContent>
          </a:graphicData>
        </a:graphic>
      </p:graphicFrame>
      <p:pic>
        <p:nvPicPr>
          <p:cNvPr id="7" name="Picture 6" descr="A screenshot of a graph&#10;&#10;Description automatically generated">
            <a:extLst>
              <a:ext uri="{FF2B5EF4-FFF2-40B4-BE49-F238E27FC236}">
                <a16:creationId xmlns:a16="http://schemas.microsoft.com/office/drawing/2014/main" id="{2E51D3AA-4C94-CD5A-E3B0-2E1216B3614E}"/>
              </a:ext>
            </a:extLst>
          </p:cNvPr>
          <p:cNvPicPr>
            <a:picLocks noChangeAspect="1"/>
          </p:cNvPicPr>
          <p:nvPr/>
        </p:nvPicPr>
        <p:blipFill>
          <a:blip r:embed="rId5"/>
          <a:stretch>
            <a:fillRect/>
          </a:stretch>
        </p:blipFill>
        <p:spPr>
          <a:xfrm>
            <a:off x="457200" y="3429000"/>
            <a:ext cx="4472940" cy="1480872"/>
          </a:xfrm>
          <a:prstGeom prst="rect">
            <a:avLst/>
          </a:prstGeom>
        </p:spPr>
      </p:pic>
      <p:sp>
        <p:nvSpPr>
          <p:cNvPr id="8" name="Content Placeholder 2">
            <a:extLst>
              <a:ext uri="{FF2B5EF4-FFF2-40B4-BE49-F238E27FC236}">
                <a16:creationId xmlns:a16="http://schemas.microsoft.com/office/drawing/2014/main" id="{6296FB39-6D24-603A-975E-81A263880890}"/>
              </a:ext>
            </a:extLst>
          </p:cNvPr>
          <p:cNvSpPr txBox="1">
            <a:spLocks/>
          </p:cNvSpPr>
          <p:nvPr/>
        </p:nvSpPr>
        <p:spPr bwMode="auto">
          <a:xfrm>
            <a:off x="457200" y="2738055"/>
            <a:ext cx="4114800" cy="6909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57175" indent="-257175" algn="l" rtl="0" eaLnBrk="1" fontAlgn="base" hangingPunct="1">
              <a:spcBef>
                <a:spcPct val="20000"/>
              </a:spcBef>
              <a:spcAft>
                <a:spcPct val="0"/>
              </a:spcAft>
              <a:buChar char="•"/>
              <a:defRPr sz="20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57213" indent="-214313" algn="l" rtl="0" eaLnBrk="1" fontAlgn="base" hangingPunct="1">
              <a:spcBef>
                <a:spcPct val="20000"/>
              </a:spcBef>
              <a:spcAft>
                <a:spcPct val="0"/>
              </a:spcAft>
              <a:buChar char="–"/>
              <a:defRPr sz="18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857250" indent="-171450" algn="l" rtl="0" eaLnBrk="1" fontAlgn="base" hangingPunct="1">
              <a:spcBef>
                <a:spcPct val="20000"/>
              </a:spcBef>
              <a:spcAft>
                <a:spcPct val="0"/>
              </a:spcAft>
              <a:buChar char="•"/>
              <a:defRPr sz="16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200150" indent="-171450" algn="l" rtl="0" eaLnBrk="1" fontAlgn="base" hangingPunct="1">
              <a:spcBef>
                <a:spcPct val="20000"/>
              </a:spcBef>
              <a:spcAft>
                <a:spcPct val="0"/>
              </a:spcAft>
              <a:buChar char="–"/>
              <a:defRPr sz="15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1543050" indent="-171450" algn="l" rtl="0" eaLnBrk="1" fontAlgn="base" hangingPunct="1">
              <a:spcBef>
                <a:spcPct val="20000"/>
              </a:spcBef>
              <a:spcAft>
                <a:spcPct val="0"/>
              </a:spcAft>
              <a:buChar char="»"/>
              <a:defRPr sz="15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1885950" indent="-171450" algn="l" rtl="0" eaLnBrk="1" fontAlgn="base" hangingPunct="1">
              <a:spcBef>
                <a:spcPct val="20000"/>
              </a:spcBef>
              <a:spcAft>
                <a:spcPct val="0"/>
              </a:spcAft>
              <a:buChar char="»"/>
              <a:defRPr sz="1500">
                <a:solidFill>
                  <a:schemeClr val="tx1"/>
                </a:solidFill>
                <a:latin typeface="+mn-lt"/>
                <a:cs typeface="+mn-cs"/>
              </a:defRPr>
            </a:lvl6pPr>
            <a:lvl7pPr marL="2228850" indent="-171450" algn="l" rtl="0" eaLnBrk="1" fontAlgn="base" hangingPunct="1">
              <a:spcBef>
                <a:spcPct val="20000"/>
              </a:spcBef>
              <a:spcAft>
                <a:spcPct val="0"/>
              </a:spcAft>
              <a:buChar char="»"/>
              <a:defRPr sz="1500">
                <a:solidFill>
                  <a:schemeClr val="tx1"/>
                </a:solidFill>
                <a:latin typeface="+mn-lt"/>
                <a:cs typeface="+mn-cs"/>
              </a:defRPr>
            </a:lvl7pPr>
            <a:lvl8pPr marL="2571750" indent="-171450" algn="l" rtl="0" eaLnBrk="1" fontAlgn="base" hangingPunct="1">
              <a:spcBef>
                <a:spcPct val="20000"/>
              </a:spcBef>
              <a:spcAft>
                <a:spcPct val="0"/>
              </a:spcAft>
              <a:buChar char="»"/>
              <a:defRPr sz="1500">
                <a:solidFill>
                  <a:schemeClr val="tx1"/>
                </a:solidFill>
                <a:latin typeface="+mn-lt"/>
                <a:cs typeface="+mn-cs"/>
              </a:defRPr>
            </a:lvl8pPr>
            <a:lvl9pPr marL="2914650" indent="-171450" algn="l" rtl="0" eaLnBrk="1" fontAlgn="base" hangingPunct="1">
              <a:spcBef>
                <a:spcPct val="20000"/>
              </a:spcBef>
              <a:spcAft>
                <a:spcPct val="0"/>
              </a:spcAft>
              <a:buChar char="»"/>
              <a:defRPr sz="1500">
                <a:solidFill>
                  <a:schemeClr val="tx1"/>
                </a:solidFill>
                <a:latin typeface="+mn-lt"/>
                <a:cs typeface="+mn-cs"/>
              </a:defRPr>
            </a:lvl9pPr>
          </a:lstStyle>
          <a:p>
            <a:pPr>
              <a:buClrTx/>
            </a:pPr>
            <a:r>
              <a:rPr lang="en-US" kern="0" dirty="0"/>
              <a:t>But then….</a:t>
            </a:r>
          </a:p>
        </p:txBody>
      </p:sp>
      <p:sp>
        <p:nvSpPr>
          <p:cNvPr id="9" name="Content Placeholder 2">
            <a:extLst>
              <a:ext uri="{FF2B5EF4-FFF2-40B4-BE49-F238E27FC236}">
                <a16:creationId xmlns:a16="http://schemas.microsoft.com/office/drawing/2014/main" id="{315392CE-5F12-3586-4E9F-D1AD4174B3DE}"/>
              </a:ext>
            </a:extLst>
          </p:cNvPr>
          <p:cNvSpPr txBox="1">
            <a:spLocks/>
          </p:cNvSpPr>
          <p:nvPr/>
        </p:nvSpPr>
        <p:spPr bwMode="auto">
          <a:xfrm>
            <a:off x="1824037" y="5376473"/>
            <a:ext cx="5495925" cy="919255"/>
          </a:xfrm>
          <a:prstGeom prst="rect">
            <a:avLst/>
          </a:prstGeom>
          <a:solidFill>
            <a:schemeClr val="accent5"/>
          </a:solidFill>
          <a:ln>
            <a:noFill/>
          </a:ln>
        </p:spPr>
        <p:txBody>
          <a:bodyPr vert="horz" wrap="square" lIns="91440" tIns="45720" rIns="91440" bIns="45720" numCol="1" anchor="t" anchorCtr="0" compatLnSpc="1">
            <a:prstTxWarp prst="textNoShape">
              <a:avLst/>
            </a:prstTxWarp>
          </a:bodyPr>
          <a:lstStyle>
            <a:lvl1pPr marL="257175" indent="-257175" algn="l" rtl="0" eaLnBrk="1" fontAlgn="base" hangingPunct="1">
              <a:spcBef>
                <a:spcPct val="20000"/>
              </a:spcBef>
              <a:spcAft>
                <a:spcPct val="0"/>
              </a:spcAft>
              <a:buChar char="•"/>
              <a:defRPr sz="20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57213" indent="-214313" algn="l" rtl="0" eaLnBrk="1" fontAlgn="base" hangingPunct="1">
              <a:spcBef>
                <a:spcPct val="20000"/>
              </a:spcBef>
              <a:spcAft>
                <a:spcPct val="0"/>
              </a:spcAft>
              <a:buChar char="–"/>
              <a:defRPr sz="18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857250" indent="-171450" algn="l" rtl="0" eaLnBrk="1" fontAlgn="base" hangingPunct="1">
              <a:spcBef>
                <a:spcPct val="20000"/>
              </a:spcBef>
              <a:spcAft>
                <a:spcPct val="0"/>
              </a:spcAft>
              <a:buChar char="•"/>
              <a:defRPr sz="16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200150" indent="-171450" algn="l" rtl="0" eaLnBrk="1" fontAlgn="base" hangingPunct="1">
              <a:spcBef>
                <a:spcPct val="20000"/>
              </a:spcBef>
              <a:spcAft>
                <a:spcPct val="0"/>
              </a:spcAft>
              <a:buChar char="–"/>
              <a:defRPr sz="15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1543050" indent="-171450" algn="l" rtl="0" eaLnBrk="1" fontAlgn="base" hangingPunct="1">
              <a:spcBef>
                <a:spcPct val="20000"/>
              </a:spcBef>
              <a:spcAft>
                <a:spcPct val="0"/>
              </a:spcAft>
              <a:buChar char="»"/>
              <a:defRPr sz="15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1885950" indent="-171450" algn="l" rtl="0" eaLnBrk="1" fontAlgn="base" hangingPunct="1">
              <a:spcBef>
                <a:spcPct val="20000"/>
              </a:spcBef>
              <a:spcAft>
                <a:spcPct val="0"/>
              </a:spcAft>
              <a:buChar char="»"/>
              <a:defRPr sz="1500">
                <a:solidFill>
                  <a:schemeClr val="tx1"/>
                </a:solidFill>
                <a:latin typeface="+mn-lt"/>
                <a:cs typeface="+mn-cs"/>
              </a:defRPr>
            </a:lvl6pPr>
            <a:lvl7pPr marL="2228850" indent="-171450" algn="l" rtl="0" eaLnBrk="1" fontAlgn="base" hangingPunct="1">
              <a:spcBef>
                <a:spcPct val="20000"/>
              </a:spcBef>
              <a:spcAft>
                <a:spcPct val="0"/>
              </a:spcAft>
              <a:buChar char="»"/>
              <a:defRPr sz="1500">
                <a:solidFill>
                  <a:schemeClr val="tx1"/>
                </a:solidFill>
                <a:latin typeface="+mn-lt"/>
                <a:cs typeface="+mn-cs"/>
              </a:defRPr>
            </a:lvl7pPr>
            <a:lvl8pPr marL="2571750" indent="-171450" algn="l" rtl="0" eaLnBrk="1" fontAlgn="base" hangingPunct="1">
              <a:spcBef>
                <a:spcPct val="20000"/>
              </a:spcBef>
              <a:spcAft>
                <a:spcPct val="0"/>
              </a:spcAft>
              <a:buChar char="»"/>
              <a:defRPr sz="1500">
                <a:solidFill>
                  <a:schemeClr val="tx1"/>
                </a:solidFill>
                <a:latin typeface="+mn-lt"/>
                <a:cs typeface="+mn-cs"/>
              </a:defRPr>
            </a:lvl8pPr>
            <a:lvl9pPr marL="2914650" indent="-171450" algn="l" rtl="0" eaLnBrk="1" fontAlgn="base" hangingPunct="1">
              <a:spcBef>
                <a:spcPct val="20000"/>
              </a:spcBef>
              <a:spcAft>
                <a:spcPct val="0"/>
              </a:spcAft>
              <a:buChar char="»"/>
              <a:defRPr sz="1500">
                <a:solidFill>
                  <a:schemeClr val="tx1"/>
                </a:solidFill>
                <a:latin typeface="+mn-lt"/>
                <a:cs typeface="+mn-cs"/>
              </a:defRPr>
            </a:lvl9pPr>
          </a:lstStyle>
          <a:p>
            <a:pPr marL="0" indent="0" algn="ctr">
              <a:buClrTx/>
              <a:buNone/>
            </a:pPr>
            <a:r>
              <a:rPr lang="en-US" sz="1600" kern="0" dirty="0"/>
              <a:t>We ended up winning the first year prize, but we had no idea at the time how this move would change the competition (and really all of machine learning)</a:t>
            </a:r>
          </a:p>
        </p:txBody>
      </p:sp>
    </p:spTree>
    <p:extLst>
      <p:ext uri="{BB962C8B-B14F-4D97-AF65-F5344CB8AC3E}">
        <p14:creationId xmlns:p14="http://schemas.microsoft.com/office/powerpoint/2010/main" val="3705077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Title 1">
            <a:extLst>
              <a:ext uri="{FF2B5EF4-FFF2-40B4-BE49-F238E27FC236}">
                <a16:creationId xmlns:a16="http://schemas.microsoft.com/office/drawing/2014/main" id="{EE0C3E62-E11D-BA64-DB03-7E93C564A791}"/>
              </a:ext>
            </a:extLst>
          </p:cNvPr>
          <p:cNvSpPr>
            <a:spLocks noGrp="1"/>
          </p:cNvSpPr>
          <p:nvPr>
            <p:ph type="title"/>
          </p:nvPr>
        </p:nvSpPr>
        <p:spPr/>
        <p:txBody>
          <a:bodyPr/>
          <a:lstStyle/>
          <a:p>
            <a:r>
              <a:rPr lang="en-US" altLang="en-US">
                <a:ea typeface="ＭＳ Ｐゴシック" panose="020B0600070205080204" pitchFamily="34" charset="-128"/>
              </a:rPr>
              <a:t>So The Drama</a:t>
            </a:r>
          </a:p>
        </p:txBody>
      </p:sp>
      <p:sp>
        <p:nvSpPr>
          <p:cNvPr id="34818" name="Content Placeholder 2">
            <a:extLst>
              <a:ext uri="{FF2B5EF4-FFF2-40B4-BE49-F238E27FC236}">
                <a16:creationId xmlns:a16="http://schemas.microsoft.com/office/drawing/2014/main" id="{0A39A281-E8C9-D651-0D93-F4FD338A8C69}"/>
              </a:ext>
            </a:extLst>
          </p:cNvPr>
          <p:cNvSpPr>
            <a:spLocks noGrp="1"/>
          </p:cNvSpPr>
          <p:nvPr>
            <p:ph idx="1"/>
          </p:nvPr>
        </p:nvSpPr>
        <p:spPr>
          <a:xfrm>
            <a:off x="357554" y="1348739"/>
            <a:ext cx="7704406" cy="4614203"/>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sz="1800" dirty="0"/>
              <a:t>Timeline:</a:t>
            </a:r>
          </a:p>
          <a:p>
            <a:pPr lvl="1"/>
            <a:r>
              <a:rPr lang="en-US" altLang="en-US" dirty="0"/>
              <a:t>2008:  </a:t>
            </a:r>
            <a:r>
              <a:rPr lang="en-US" altLang="en-US" dirty="0" err="1"/>
              <a:t>BellKor</a:t>
            </a:r>
            <a:r>
              <a:rPr lang="en-US" altLang="en-US" dirty="0"/>
              <a:t> merges with </a:t>
            </a:r>
            <a:r>
              <a:rPr lang="en-US" altLang="en-US" dirty="0" err="1"/>
              <a:t>BigChaos</a:t>
            </a:r>
            <a:r>
              <a:rPr lang="en-US" altLang="en-US" dirty="0"/>
              <a:t> to win 2nd $50K Progress Prize (9.4%)</a:t>
            </a:r>
          </a:p>
          <a:p>
            <a:pPr lvl="1"/>
            <a:r>
              <a:rPr lang="en-US" altLang="en-US" dirty="0"/>
              <a:t>2009: </a:t>
            </a:r>
            <a:r>
              <a:rPr lang="en-US" altLang="en-US" dirty="0" err="1"/>
              <a:t>BellKor</a:t>
            </a:r>
            <a:r>
              <a:rPr lang="en-US" altLang="en-US" dirty="0"/>
              <a:t>, Big Chaos and Pragmatic Theory merge and passing 10% threshold</a:t>
            </a:r>
          </a:p>
          <a:p>
            <a:pPr lvl="2"/>
            <a:r>
              <a:rPr lang="en-US" altLang="en-US" dirty="0"/>
              <a:t>This begins 30 day </a:t>
            </a:r>
            <a:r>
              <a:rPr lang="ja-JP" altLang="en-US"/>
              <a:t>‘</a:t>
            </a:r>
            <a:r>
              <a:rPr lang="en-US" altLang="ja-JP" dirty="0"/>
              <a:t>last call</a:t>
            </a:r>
            <a:r>
              <a:rPr lang="ja-JP" altLang="en-US"/>
              <a:t>’</a:t>
            </a:r>
            <a:r>
              <a:rPr lang="en-US" altLang="ja-JP" dirty="0"/>
              <a:t> period.</a:t>
            </a:r>
          </a:p>
          <a:p>
            <a:pPr lvl="1"/>
            <a:r>
              <a:rPr lang="en-US" altLang="en-US" dirty="0"/>
              <a:t>July 25, 2009  (25 hours left):</a:t>
            </a:r>
          </a:p>
          <a:p>
            <a:pPr lvl="2"/>
            <a:r>
              <a:rPr lang="en-US" altLang="en-US" dirty="0"/>
              <a:t>We crawl up to 10.08%...</a:t>
            </a:r>
          </a:p>
          <a:p>
            <a:pPr lvl="2"/>
            <a:r>
              <a:rPr lang="en-US" altLang="en-US" dirty="0"/>
              <a:t>The Ensemble, a coalition of </a:t>
            </a:r>
            <a:r>
              <a:rPr lang="en-US" altLang="en-US" i="1" dirty="0"/>
              <a:t>23 independent teams</a:t>
            </a:r>
            <a:r>
              <a:rPr lang="en-US" altLang="en-US" dirty="0"/>
              <a:t>, combine to pass us on the public leaderboard</a:t>
            </a:r>
          </a:p>
          <a:p>
            <a:pPr marL="685800" lvl="2" indent="0">
              <a:buNone/>
            </a:pPr>
            <a:endParaRPr lang="en-US" altLang="en-US" dirty="0"/>
          </a:p>
        </p:txBody>
      </p:sp>
      <p:sp>
        <p:nvSpPr>
          <p:cNvPr id="34819" name="Slide Number Placeholder 4">
            <a:extLst>
              <a:ext uri="{FF2B5EF4-FFF2-40B4-BE49-F238E27FC236}">
                <a16:creationId xmlns:a16="http://schemas.microsoft.com/office/drawing/2014/main" id="{2C0CAB2C-6FC0-B0AD-1F64-98D2775AC113}"/>
              </a:ext>
            </a:extLst>
          </p:cNvPr>
          <p:cNvSpPr>
            <a:spLocks noGrp="1"/>
          </p:cNvSpPr>
          <p:nvPr>
            <p:ph type="sldNum" sz="quarter" idx="12"/>
          </p:nvPr>
        </p:nvSpPr>
        <p:spPr bwMode="auto">
          <a:xfrm>
            <a:off x="7099300" y="6400800"/>
            <a:ext cx="2063750" cy="304800"/>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tx1"/>
                </a:solidFill>
                <a:latin typeface="Times" charset="0"/>
                <a:ea typeface="ＭＳ Ｐゴシック" panose="020B0600070205080204" pitchFamily="34" charset="-128"/>
                <a:cs typeface="+mn-cs"/>
              </a:defRPr>
            </a:lvl1pPr>
            <a:lvl2pPr marL="457200" algn="l" rtl="0" eaLnBrk="0" fontAlgn="base" hangingPunct="0">
              <a:spcBef>
                <a:spcPct val="0"/>
              </a:spcBef>
              <a:spcAft>
                <a:spcPct val="0"/>
              </a:spcAft>
              <a:defRPr sz="2400" kern="1200">
                <a:solidFill>
                  <a:schemeClr val="tx1"/>
                </a:solidFill>
                <a:latin typeface="Times" charset="0"/>
                <a:ea typeface="ＭＳ Ｐゴシック" panose="020B0600070205080204" pitchFamily="34" charset="-128"/>
                <a:cs typeface="+mn-cs"/>
              </a:defRPr>
            </a:lvl2pPr>
            <a:lvl3pPr marL="914400" algn="l" rtl="0" eaLnBrk="0" fontAlgn="base" hangingPunct="0">
              <a:spcBef>
                <a:spcPct val="0"/>
              </a:spcBef>
              <a:spcAft>
                <a:spcPct val="0"/>
              </a:spcAft>
              <a:defRPr sz="2400" kern="1200">
                <a:solidFill>
                  <a:schemeClr val="tx1"/>
                </a:solidFill>
                <a:latin typeface="Times" charset="0"/>
                <a:ea typeface="ＭＳ Ｐゴシック" panose="020B0600070205080204" pitchFamily="34" charset="-128"/>
                <a:cs typeface="+mn-cs"/>
              </a:defRPr>
            </a:lvl3pPr>
            <a:lvl4pPr marL="1371600" algn="l" rtl="0" eaLnBrk="0" fontAlgn="base" hangingPunct="0">
              <a:spcBef>
                <a:spcPct val="0"/>
              </a:spcBef>
              <a:spcAft>
                <a:spcPct val="0"/>
              </a:spcAft>
              <a:defRPr sz="2400" kern="1200">
                <a:solidFill>
                  <a:schemeClr val="tx1"/>
                </a:solidFill>
                <a:latin typeface="Times" charset="0"/>
                <a:ea typeface="ＭＳ Ｐゴシック" panose="020B0600070205080204" pitchFamily="34" charset="-128"/>
                <a:cs typeface="+mn-cs"/>
              </a:defRPr>
            </a:lvl4pPr>
            <a:lvl5pPr marL="1828800" algn="l" rtl="0" eaLnBrk="0" fontAlgn="base" hangingPunct="0">
              <a:spcBef>
                <a:spcPct val="0"/>
              </a:spcBef>
              <a:spcAft>
                <a:spcPct val="0"/>
              </a:spcAft>
              <a:defRPr sz="2400" kern="1200">
                <a:solidFill>
                  <a:schemeClr val="tx1"/>
                </a:solidFill>
                <a:latin typeface="Times" charset="0"/>
                <a:ea typeface="ＭＳ Ｐゴシック" panose="020B0600070205080204" pitchFamily="34" charset="-128"/>
                <a:cs typeface="+mn-cs"/>
              </a:defRPr>
            </a:lvl5pPr>
            <a:lvl6pPr marL="2286000" algn="l" defTabSz="914400" rtl="0" eaLnBrk="1" latinLnBrk="0" hangingPunct="1">
              <a:defRPr sz="2400" kern="1200">
                <a:solidFill>
                  <a:schemeClr val="tx1"/>
                </a:solidFill>
                <a:latin typeface="Times" charset="0"/>
                <a:ea typeface="ＭＳ Ｐゴシック" panose="020B0600070205080204" pitchFamily="34" charset="-128"/>
                <a:cs typeface="+mn-cs"/>
              </a:defRPr>
            </a:lvl6pPr>
            <a:lvl7pPr marL="2743200" algn="l" defTabSz="914400" rtl="0" eaLnBrk="1" latinLnBrk="0" hangingPunct="1">
              <a:defRPr sz="2400" kern="1200">
                <a:solidFill>
                  <a:schemeClr val="tx1"/>
                </a:solidFill>
                <a:latin typeface="Times" charset="0"/>
                <a:ea typeface="ＭＳ Ｐゴシック" panose="020B0600070205080204" pitchFamily="34" charset="-128"/>
                <a:cs typeface="+mn-cs"/>
              </a:defRPr>
            </a:lvl7pPr>
            <a:lvl8pPr marL="3200400" algn="l" defTabSz="914400" rtl="0" eaLnBrk="1" latinLnBrk="0" hangingPunct="1">
              <a:defRPr sz="2400" kern="1200">
                <a:solidFill>
                  <a:schemeClr val="tx1"/>
                </a:solidFill>
                <a:latin typeface="Times" charset="0"/>
                <a:ea typeface="ＭＳ Ｐゴシック" panose="020B0600070205080204" pitchFamily="34" charset="-128"/>
                <a:cs typeface="+mn-cs"/>
              </a:defRPr>
            </a:lvl8pPr>
            <a:lvl9pPr marL="3657600" algn="l" defTabSz="914400" rtl="0" eaLnBrk="1" latinLnBrk="0" hangingPunct="1">
              <a:defRPr sz="2400" kern="1200">
                <a:solidFill>
                  <a:schemeClr val="tx1"/>
                </a:solidFill>
                <a:latin typeface="Times" charset="0"/>
                <a:ea typeface="ＭＳ Ｐゴシック" panose="020B0600070205080204" pitchFamily="34" charset="-128"/>
                <a:cs typeface="+mn-cs"/>
              </a:defRPr>
            </a:lvl9pPr>
          </a:lstStyle>
          <a:p>
            <a:fld id="{0031CBD7-F902-7847-9BAC-63E9D13F6938}" type="slidenum">
              <a:rPr lang="en-US" altLang="en-US" smtClean="0"/>
              <a:pPr/>
              <a:t>32</a:t>
            </a:fld>
            <a:endParaRPr lang="en-US" altLang="en-US" sz="1292"/>
          </a:p>
        </p:txBody>
      </p:sp>
      <p:pic>
        <p:nvPicPr>
          <p:cNvPr id="3" name="Picture 2" descr="A screenshot of a computer screen&#10;&#10;Description automatically generated">
            <a:extLst>
              <a:ext uri="{FF2B5EF4-FFF2-40B4-BE49-F238E27FC236}">
                <a16:creationId xmlns:a16="http://schemas.microsoft.com/office/drawing/2014/main" id="{E5EB3775-8287-EC86-B09D-FC6B9F8CA8FE}"/>
              </a:ext>
            </a:extLst>
          </p:cNvPr>
          <p:cNvPicPr>
            <a:picLocks noChangeAspect="1"/>
          </p:cNvPicPr>
          <p:nvPr/>
        </p:nvPicPr>
        <p:blipFill>
          <a:blip r:embed="rId3"/>
          <a:stretch>
            <a:fillRect/>
          </a:stretch>
        </p:blipFill>
        <p:spPr>
          <a:xfrm>
            <a:off x="3916680" y="4254755"/>
            <a:ext cx="4602480" cy="2076728"/>
          </a:xfrm>
          <a:prstGeom prst="rect">
            <a:avLst/>
          </a:prstGeom>
        </p:spPr>
      </p:pic>
      <p:sp>
        <p:nvSpPr>
          <p:cNvPr id="5" name="TextBox 4">
            <a:extLst>
              <a:ext uri="{FF2B5EF4-FFF2-40B4-BE49-F238E27FC236}">
                <a16:creationId xmlns:a16="http://schemas.microsoft.com/office/drawing/2014/main" id="{AE424CD3-4589-6BE1-5389-4490632736A2}"/>
              </a:ext>
            </a:extLst>
          </p:cNvPr>
          <p:cNvSpPr txBox="1"/>
          <p:nvPr/>
        </p:nvSpPr>
        <p:spPr>
          <a:xfrm>
            <a:off x="2268562" y="5155318"/>
            <a:ext cx="706755" cy="707886"/>
          </a:xfrm>
          <a:prstGeom prst="rect">
            <a:avLst/>
          </a:prstGeom>
          <a:noFill/>
        </p:spPr>
        <p:txBody>
          <a:bodyPr wrap="square">
            <a:spAutoFit/>
          </a:bodyPr>
          <a:lstStyle/>
          <a:p>
            <a:pPr>
              <a:buNone/>
            </a:pPr>
            <a:r>
              <a:rPr lang="en-US" sz="4000" dirty="0">
                <a:effectLst/>
                <a:latin typeface="Apple Color Emoji" pitchFamily="2" charset="0"/>
              </a:rPr>
              <a:t>😱</a:t>
            </a:r>
          </a:p>
        </p:txBody>
      </p:sp>
      <p:pic>
        <p:nvPicPr>
          <p:cNvPr id="2050" name="Picture 2" descr="Kim Possible Movie: So the Drama | Kim Possible Wiki | Fandom">
            <a:extLst>
              <a:ext uri="{FF2B5EF4-FFF2-40B4-BE49-F238E27FC236}">
                <a16:creationId xmlns:a16="http://schemas.microsoft.com/office/drawing/2014/main" id="{094AA14F-D80E-8F40-F1E7-C441CFC7DAA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96546" y="128557"/>
            <a:ext cx="988029" cy="147436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4818">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4818">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4818">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4818">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4818">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4818">
                                            <p:txEl>
                                              <p:pRg st="4" end="4"/>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4818">
                                            <p:txEl>
                                              <p:pRg st="5" end="5"/>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4818">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Slide Number Placeholder 5">
            <a:extLst>
              <a:ext uri="{FF2B5EF4-FFF2-40B4-BE49-F238E27FC236}">
                <a16:creationId xmlns:a16="http://schemas.microsoft.com/office/drawing/2014/main" id="{1E7E32DD-0219-C505-8492-388B3A783ECB}"/>
              </a:ext>
            </a:extLst>
          </p:cNvPr>
          <p:cNvSpPr>
            <a:spLocks noGrp="1"/>
          </p:cNvSpPr>
          <p:nvPr>
            <p:ph type="sldNum" sz="quarter" idx="12"/>
          </p:nvPr>
        </p:nvSpPr>
        <p:spPr bwMode="auto">
          <a:xfrm>
            <a:off x="7099300" y="6400800"/>
            <a:ext cx="2063750" cy="304800"/>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tx1"/>
                </a:solidFill>
                <a:latin typeface="Times" charset="0"/>
                <a:ea typeface="ＭＳ Ｐゴシック" panose="020B0600070205080204" pitchFamily="34" charset="-128"/>
                <a:cs typeface="+mn-cs"/>
              </a:defRPr>
            </a:lvl1pPr>
            <a:lvl2pPr marL="457200" algn="l" rtl="0" eaLnBrk="0" fontAlgn="base" hangingPunct="0">
              <a:spcBef>
                <a:spcPct val="0"/>
              </a:spcBef>
              <a:spcAft>
                <a:spcPct val="0"/>
              </a:spcAft>
              <a:defRPr sz="2400" kern="1200">
                <a:solidFill>
                  <a:schemeClr val="tx1"/>
                </a:solidFill>
                <a:latin typeface="Times" charset="0"/>
                <a:ea typeface="ＭＳ Ｐゴシック" panose="020B0600070205080204" pitchFamily="34" charset="-128"/>
                <a:cs typeface="+mn-cs"/>
              </a:defRPr>
            </a:lvl2pPr>
            <a:lvl3pPr marL="914400" algn="l" rtl="0" eaLnBrk="0" fontAlgn="base" hangingPunct="0">
              <a:spcBef>
                <a:spcPct val="0"/>
              </a:spcBef>
              <a:spcAft>
                <a:spcPct val="0"/>
              </a:spcAft>
              <a:defRPr sz="2400" kern="1200">
                <a:solidFill>
                  <a:schemeClr val="tx1"/>
                </a:solidFill>
                <a:latin typeface="Times" charset="0"/>
                <a:ea typeface="ＭＳ Ｐゴシック" panose="020B0600070205080204" pitchFamily="34" charset="-128"/>
                <a:cs typeface="+mn-cs"/>
              </a:defRPr>
            </a:lvl3pPr>
            <a:lvl4pPr marL="1371600" algn="l" rtl="0" eaLnBrk="0" fontAlgn="base" hangingPunct="0">
              <a:spcBef>
                <a:spcPct val="0"/>
              </a:spcBef>
              <a:spcAft>
                <a:spcPct val="0"/>
              </a:spcAft>
              <a:defRPr sz="2400" kern="1200">
                <a:solidFill>
                  <a:schemeClr val="tx1"/>
                </a:solidFill>
                <a:latin typeface="Times" charset="0"/>
                <a:ea typeface="ＭＳ Ｐゴシック" panose="020B0600070205080204" pitchFamily="34" charset="-128"/>
                <a:cs typeface="+mn-cs"/>
              </a:defRPr>
            </a:lvl4pPr>
            <a:lvl5pPr marL="1828800" algn="l" rtl="0" eaLnBrk="0" fontAlgn="base" hangingPunct="0">
              <a:spcBef>
                <a:spcPct val="0"/>
              </a:spcBef>
              <a:spcAft>
                <a:spcPct val="0"/>
              </a:spcAft>
              <a:defRPr sz="2400" kern="1200">
                <a:solidFill>
                  <a:schemeClr val="tx1"/>
                </a:solidFill>
                <a:latin typeface="Times" charset="0"/>
                <a:ea typeface="ＭＳ Ｐゴシック" panose="020B0600070205080204" pitchFamily="34" charset="-128"/>
                <a:cs typeface="+mn-cs"/>
              </a:defRPr>
            </a:lvl5pPr>
            <a:lvl6pPr marL="2286000" algn="l" defTabSz="914400" rtl="0" eaLnBrk="1" latinLnBrk="0" hangingPunct="1">
              <a:defRPr sz="2400" kern="1200">
                <a:solidFill>
                  <a:schemeClr val="tx1"/>
                </a:solidFill>
                <a:latin typeface="Times" charset="0"/>
                <a:ea typeface="ＭＳ Ｐゴシック" panose="020B0600070205080204" pitchFamily="34" charset="-128"/>
                <a:cs typeface="+mn-cs"/>
              </a:defRPr>
            </a:lvl6pPr>
            <a:lvl7pPr marL="2743200" algn="l" defTabSz="914400" rtl="0" eaLnBrk="1" latinLnBrk="0" hangingPunct="1">
              <a:defRPr sz="2400" kern="1200">
                <a:solidFill>
                  <a:schemeClr val="tx1"/>
                </a:solidFill>
                <a:latin typeface="Times" charset="0"/>
                <a:ea typeface="ＭＳ Ｐゴシック" panose="020B0600070205080204" pitchFamily="34" charset="-128"/>
                <a:cs typeface="+mn-cs"/>
              </a:defRPr>
            </a:lvl7pPr>
            <a:lvl8pPr marL="3200400" algn="l" defTabSz="914400" rtl="0" eaLnBrk="1" latinLnBrk="0" hangingPunct="1">
              <a:defRPr sz="2400" kern="1200">
                <a:solidFill>
                  <a:schemeClr val="tx1"/>
                </a:solidFill>
                <a:latin typeface="Times" charset="0"/>
                <a:ea typeface="ＭＳ Ｐゴシック" panose="020B0600070205080204" pitchFamily="34" charset="-128"/>
                <a:cs typeface="+mn-cs"/>
              </a:defRPr>
            </a:lvl8pPr>
            <a:lvl9pPr marL="3657600" algn="l" defTabSz="914400" rtl="0" eaLnBrk="1" latinLnBrk="0" hangingPunct="1">
              <a:defRPr sz="2400" kern="1200">
                <a:solidFill>
                  <a:schemeClr val="tx1"/>
                </a:solidFill>
                <a:latin typeface="Times" charset="0"/>
                <a:ea typeface="ＭＳ Ｐゴシック" panose="020B0600070205080204" pitchFamily="34" charset="-128"/>
                <a:cs typeface="+mn-cs"/>
              </a:defRPr>
            </a:lvl9pPr>
          </a:lstStyle>
          <a:p>
            <a:fld id="{0031CBD7-F902-7847-9BAC-63E9D13F6938}" type="slidenum">
              <a:rPr lang="en-US" altLang="en-US" smtClean="0"/>
              <a:pPr/>
              <a:t>33</a:t>
            </a:fld>
            <a:endParaRPr lang="en-US" altLang="en-US" sz="1292"/>
          </a:p>
        </p:txBody>
      </p:sp>
      <p:sp>
        <p:nvSpPr>
          <p:cNvPr id="36866" name="Rectangle 2">
            <a:extLst>
              <a:ext uri="{FF2B5EF4-FFF2-40B4-BE49-F238E27FC236}">
                <a16:creationId xmlns:a16="http://schemas.microsoft.com/office/drawing/2014/main" id="{B31CFB36-7713-3B73-BAD1-759F4D909F5E}"/>
              </a:ext>
            </a:extLst>
          </p:cNvPr>
          <p:cNvSpPr>
            <a:spLocks noGrp="1" noChangeArrowheads="1"/>
          </p:cNvSpPr>
          <p:nvPr>
            <p:ph type="title"/>
          </p:nvPr>
        </p:nvSpPr>
        <p:spPr/>
        <p:txBody>
          <a:bodyPr/>
          <a:lstStyle/>
          <a:p>
            <a:pPr eaLnBrk="1" hangingPunct="1"/>
            <a:r>
              <a:rPr lang="en-US" altLang="en-US">
                <a:ea typeface="ＭＳ Ｐゴシック" panose="020B0600070205080204" pitchFamily="34" charset="-128"/>
              </a:rPr>
              <a:t>Test Set Results</a:t>
            </a:r>
          </a:p>
        </p:txBody>
      </p:sp>
      <p:sp>
        <p:nvSpPr>
          <p:cNvPr id="63492" name="Rectangle 3">
            <a:extLst>
              <a:ext uri="{FF2B5EF4-FFF2-40B4-BE49-F238E27FC236}">
                <a16:creationId xmlns:a16="http://schemas.microsoft.com/office/drawing/2014/main" id="{C7018910-61D0-72D3-61B2-E06C090675B1}"/>
              </a:ext>
            </a:extLst>
          </p:cNvPr>
          <p:cNvSpPr>
            <a:spLocks noGrp="1" noChangeArrowheads="1"/>
          </p:cNvSpPr>
          <p:nvPr>
            <p:ph type="body" idx="1"/>
          </p:nvPr>
        </p:nvSpPr>
        <p:spPr>
          <a:xfrm>
            <a:off x="685800" y="1529861"/>
            <a:ext cx="5081954" cy="4501662"/>
          </a:xfrm>
        </p:spPr>
        <p:txBody>
          <a:bodyPr/>
          <a:lstStyle/>
          <a:p>
            <a:pPr eaLnBrk="1" hangingPunct="1"/>
            <a:r>
              <a:rPr lang="en-US" altLang="en-US" sz="1846" dirty="0" err="1">
                <a:ea typeface="ＭＳ Ｐゴシック" panose="020B0600070205080204" pitchFamily="34" charset="-128"/>
              </a:rPr>
              <a:t>BellKor</a:t>
            </a:r>
            <a:r>
              <a:rPr lang="ja-JP" altLang="en-US" sz="1846">
                <a:ea typeface="ＭＳ Ｐゴシック" panose="020B0600070205080204" pitchFamily="34" charset="-128"/>
              </a:rPr>
              <a:t>’</a:t>
            </a:r>
            <a:r>
              <a:rPr lang="en-US" altLang="ja-JP" sz="1846" dirty="0">
                <a:ea typeface="ＭＳ Ｐゴシック" panose="020B0600070205080204" pitchFamily="34" charset="-128"/>
              </a:rPr>
              <a:t>s Pragmatic Theory:   0.8567</a:t>
            </a:r>
          </a:p>
          <a:p>
            <a:pPr eaLnBrk="1" hangingPunct="1"/>
            <a:r>
              <a:rPr lang="en-US" altLang="en-US" sz="1846" dirty="0">
                <a:ea typeface="ＭＳ Ｐゴシック" panose="020B0600070205080204" pitchFamily="34" charset="-128"/>
              </a:rPr>
              <a:t>The Ensemble:                      0.8567</a:t>
            </a:r>
          </a:p>
          <a:p>
            <a:pPr eaLnBrk="1" hangingPunct="1"/>
            <a:endParaRPr lang="en-US" altLang="en-US" sz="1846" dirty="0">
              <a:ea typeface="ＭＳ Ｐゴシック" panose="020B0600070205080204" pitchFamily="34" charset="-128"/>
            </a:endParaRPr>
          </a:p>
          <a:p>
            <a:pPr eaLnBrk="1" hangingPunct="1"/>
            <a:r>
              <a:rPr lang="en-US" altLang="en-US" sz="1846" dirty="0">
                <a:ea typeface="ＭＳ Ｐゴシック" panose="020B0600070205080204" pitchFamily="34" charset="-128"/>
              </a:rPr>
              <a:t>Tie breaker was submission date/time</a:t>
            </a:r>
          </a:p>
          <a:p>
            <a:pPr lvl="2" eaLnBrk="1" hangingPunct="1"/>
            <a:r>
              <a:rPr lang="en-US" altLang="en-US" sz="1477" dirty="0">
                <a:ea typeface="ＭＳ Ｐゴシック" panose="020B0600070205080204" pitchFamily="34" charset="-128"/>
              </a:rPr>
              <a:t>We won by 20 minutes!</a:t>
            </a:r>
          </a:p>
          <a:p>
            <a:pPr eaLnBrk="1" hangingPunct="1">
              <a:buFontTx/>
              <a:buNone/>
            </a:pPr>
            <a:endParaRPr lang="en-US" altLang="en-US" sz="1846" dirty="0">
              <a:ea typeface="ＭＳ Ｐゴシック" panose="020B0600070205080204" pitchFamily="34" charset="-128"/>
            </a:endParaRPr>
          </a:p>
          <a:p>
            <a:pPr marL="0" indent="0" eaLnBrk="1" hangingPunct="1">
              <a:buNone/>
            </a:pPr>
            <a:endParaRPr lang="en-US" altLang="en-US" sz="1846" dirty="0">
              <a:ea typeface="ＭＳ Ｐゴシック" panose="020B0600070205080204" pitchFamily="34" charset="-128"/>
            </a:endParaRPr>
          </a:p>
          <a:p>
            <a:pPr eaLnBrk="1" hangingPunct="1"/>
            <a:r>
              <a:rPr lang="en-US" altLang="en-US" sz="1846" dirty="0">
                <a:ea typeface="ＭＳ Ｐゴシック" panose="020B0600070205080204" pitchFamily="34" charset="-128"/>
              </a:rPr>
              <a:t>Note: a combination of BPC (10.06%) and Ensemble (10.06%) scores results in a 10.19% improvement</a:t>
            </a:r>
          </a:p>
          <a:p>
            <a:pPr eaLnBrk="1" hangingPunct="1"/>
            <a:endParaRPr lang="en-US" altLang="en-US" sz="1846" dirty="0">
              <a:ea typeface="ＭＳ Ｐゴシック" panose="020B0600070205080204" pitchFamily="34" charset="-128"/>
            </a:endParaRPr>
          </a:p>
          <a:p>
            <a:pPr eaLnBrk="1" hangingPunct="1"/>
            <a:endParaRPr lang="en-US" altLang="en-US" sz="1846" dirty="0">
              <a:ea typeface="ＭＳ Ｐゴシック" panose="020B0600070205080204" pitchFamily="34" charset="-128"/>
            </a:endParaRPr>
          </a:p>
          <a:p>
            <a:pPr eaLnBrk="1" hangingPunct="1"/>
            <a:endParaRPr lang="en-US" altLang="en-US" sz="1846" dirty="0">
              <a:ea typeface="ＭＳ Ｐゴシック" panose="020B0600070205080204" pitchFamily="34" charset="-128"/>
            </a:endParaRPr>
          </a:p>
          <a:p>
            <a:pPr eaLnBrk="1" hangingPunct="1"/>
            <a:endParaRPr lang="en-US" altLang="en-US" sz="1846" dirty="0">
              <a:ea typeface="ＭＳ Ｐゴシック" panose="020B0600070205080204" pitchFamily="34" charset="-128"/>
            </a:endParaRPr>
          </a:p>
          <a:p>
            <a:pPr eaLnBrk="1" hangingPunct="1">
              <a:buFontTx/>
              <a:buNone/>
            </a:pPr>
            <a:endParaRPr lang="en-US" altLang="en-US" sz="1846" dirty="0">
              <a:ea typeface="ＭＳ Ｐゴシック" panose="020B0600070205080204" pitchFamily="34" charset="-128"/>
            </a:endParaRPr>
          </a:p>
        </p:txBody>
      </p:sp>
      <p:pic>
        <p:nvPicPr>
          <p:cNvPr id="36869" name="Picture 3" descr="20090921_NETFLIX_ATT_141.jpg">
            <a:extLst>
              <a:ext uri="{FF2B5EF4-FFF2-40B4-BE49-F238E27FC236}">
                <a16:creationId xmlns:a16="http://schemas.microsoft.com/office/drawing/2014/main" id="{497E03FD-FB8A-D10E-7B93-BA072B34883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786804" y="1740291"/>
            <a:ext cx="3376246" cy="2250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a:extLst>
              <a:ext uri="{FF2B5EF4-FFF2-40B4-BE49-F238E27FC236}">
                <a16:creationId xmlns:a16="http://schemas.microsoft.com/office/drawing/2014/main" id="{4A78E718-0D12-9DD3-8D4A-6D85D8853EA6}"/>
              </a:ext>
            </a:extLst>
          </p:cNvPr>
          <p:cNvSpPr txBox="1"/>
          <p:nvPr/>
        </p:nvSpPr>
        <p:spPr>
          <a:xfrm>
            <a:off x="2064434" y="5463540"/>
            <a:ext cx="4975860" cy="411480"/>
          </a:xfrm>
          <a:prstGeom prst="rect">
            <a:avLst/>
          </a:prstGeom>
          <a:solidFill>
            <a:schemeClr val="accent5"/>
          </a:solidFill>
        </p:spPr>
        <p:txBody>
          <a:bodyPr wrap="square" rtlCol="0">
            <a:spAutoFit/>
          </a:bodyPr>
          <a:lstStyle/>
          <a:p>
            <a:pPr marL="0" indent="0" algn="l">
              <a:buNone/>
            </a:pPr>
            <a:r>
              <a:rPr lang="en-US" sz="2000" dirty="0">
                <a:latin typeface="Tahoma" panose="020B0604030504040204" pitchFamily="34" charset="0"/>
                <a:ea typeface="Tahoma" panose="020B0604030504040204" pitchFamily="34" charset="0"/>
                <a:cs typeface="Tahoma" panose="020B0604030504040204" pitchFamily="34" charset="0"/>
              </a:rPr>
              <a:t>ensembles of ensembles of ensembles…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63492">
                                            <p:txEl>
                                              <p:pRg st="0" end="0"/>
                                            </p:txEl>
                                          </p:spTgt>
                                        </p:tgtEl>
                                        <p:attrNameLst>
                                          <p:attrName>style.visibility</p:attrName>
                                        </p:attrNameLst>
                                      </p:cBhvr>
                                      <p:to>
                                        <p:strVal val="visible"/>
                                      </p:to>
                                    </p:set>
                                    <p:animEffect transition="in" filter="fade">
                                      <p:cBhvr>
                                        <p:cTn id="7" dur="500"/>
                                        <p:tgtEl>
                                          <p:spTgt spid="63492">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63492">
                                            <p:txEl>
                                              <p:pRg st="1" end="1"/>
                                            </p:txEl>
                                          </p:spTgt>
                                        </p:tgtEl>
                                        <p:attrNameLst>
                                          <p:attrName>style.visibility</p:attrName>
                                        </p:attrNameLst>
                                      </p:cBhvr>
                                      <p:to>
                                        <p:strVal val="visible"/>
                                      </p:to>
                                    </p:set>
                                    <p:animEffect transition="in" filter="fade">
                                      <p:cBhvr>
                                        <p:cTn id="12" dur="500"/>
                                        <p:tgtEl>
                                          <p:spTgt spid="63492">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63492">
                                            <p:txEl>
                                              <p:pRg st="3" end="3"/>
                                            </p:txEl>
                                          </p:spTgt>
                                        </p:tgtEl>
                                        <p:attrNameLst>
                                          <p:attrName>style.visibility</p:attrName>
                                        </p:attrNameLst>
                                      </p:cBhvr>
                                      <p:to>
                                        <p:strVal val="visible"/>
                                      </p:to>
                                    </p:set>
                                    <p:animEffect transition="in" filter="fade">
                                      <p:cBhvr>
                                        <p:cTn id="17" dur="500"/>
                                        <p:tgtEl>
                                          <p:spTgt spid="63492">
                                            <p:txEl>
                                              <p:pRg st="3" end="3"/>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63492">
                                            <p:txEl>
                                              <p:pRg st="4" end="4"/>
                                            </p:txEl>
                                          </p:spTgt>
                                        </p:tgtEl>
                                        <p:attrNameLst>
                                          <p:attrName>style.visibility</p:attrName>
                                        </p:attrNameLst>
                                      </p:cBhvr>
                                      <p:to>
                                        <p:strVal val="visible"/>
                                      </p:to>
                                    </p:set>
                                    <p:animEffect transition="in" filter="fade">
                                      <p:cBhvr>
                                        <p:cTn id="20" dur="500"/>
                                        <p:tgtEl>
                                          <p:spTgt spid="63492">
                                            <p:txEl>
                                              <p:pRg st="4" end="4"/>
                                            </p:txEl>
                                          </p:spTgt>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3686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63492">
                                            <p:txEl>
                                              <p:pRg st="7" end="7"/>
                                            </p:txEl>
                                          </p:spTgt>
                                        </p:tgtEl>
                                        <p:attrNameLst>
                                          <p:attrName>style.visibility</p:attrName>
                                        </p:attrNameLst>
                                      </p:cBhvr>
                                      <p:to>
                                        <p:strVal val="visible"/>
                                      </p:to>
                                    </p:set>
                                    <p:animEffect transition="in" filter="fade">
                                      <p:cBhvr>
                                        <p:cTn id="29" dur="500"/>
                                        <p:tgtEl>
                                          <p:spTgt spid="63492">
                                            <p:txEl>
                                              <p:pRg st="7" end="7"/>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492" grpId="0" build="p" bldLvl="2"/>
      <p:bldP spid="2"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Title 1">
            <a:extLst>
              <a:ext uri="{FF2B5EF4-FFF2-40B4-BE49-F238E27FC236}">
                <a16:creationId xmlns:a16="http://schemas.microsoft.com/office/drawing/2014/main" id="{6E286B39-E446-F67C-6125-29C13BE193F8}"/>
              </a:ext>
            </a:extLst>
          </p:cNvPr>
          <p:cNvSpPr>
            <a:spLocks noGrp="1"/>
          </p:cNvSpPr>
          <p:nvPr>
            <p:ph type="title"/>
          </p:nvPr>
        </p:nvSpPr>
        <p:spPr/>
        <p:txBody>
          <a:bodyPr/>
          <a:lstStyle/>
          <a:p>
            <a:r>
              <a:rPr lang="en-US" altLang="en-US">
                <a:ea typeface="ＭＳ Ｐゴシック" panose="020B0600070205080204" pitchFamily="34" charset="-128"/>
              </a:rPr>
              <a:t>Our Approach</a:t>
            </a:r>
          </a:p>
        </p:txBody>
      </p:sp>
      <p:sp>
        <p:nvSpPr>
          <p:cNvPr id="37890" name="Content Placeholder 2">
            <a:extLst>
              <a:ext uri="{FF2B5EF4-FFF2-40B4-BE49-F238E27FC236}">
                <a16:creationId xmlns:a16="http://schemas.microsoft.com/office/drawing/2014/main" id="{6040FF60-1FC4-BB95-47EA-0E51025F83B5}"/>
              </a:ext>
            </a:extLst>
          </p:cNvPr>
          <p:cNvSpPr>
            <a:spLocks noGrp="1"/>
          </p:cNvSpPr>
          <p:nvPr>
            <p:ph idx="1"/>
          </p:nvPr>
        </p:nvSpPr>
        <p:spPr>
          <a:xfrm>
            <a:off x="716280" y="980049"/>
            <a:ext cx="7871460" cy="4696851"/>
          </a:xfrm>
        </p:spPr>
        <p:txBody>
          <a:bodyPr/>
          <a:lstStyle/>
          <a:p>
            <a:r>
              <a:rPr lang="en-US" altLang="en-US" sz="2585" dirty="0">
                <a:ea typeface="ＭＳ Ｐゴシック" panose="020B0600070205080204" pitchFamily="34" charset="-128"/>
              </a:rPr>
              <a:t>Our Prize winning solutions were an ensemble of many separate solution sets</a:t>
            </a:r>
          </a:p>
          <a:p>
            <a:pPr lvl="2"/>
            <a:r>
              <a:rPr lang="en-US" altLang="en-US" sz="1846" dirty="0">
                <a:ea typeface="ＭＳ Ｐゴシック" panose="020B0600070205080204" pitchFamily="34" charset="-128"/>
              </a:rPr>
              <a:t>Progress Prize 2007: 103 models</a:t>
            </a:r>
          </a:p>
          <a:p>
            <a:pPr lvl="2"/>
            <a:r>
              <a:rPr lang="en-US" altLang="en-US" sz="1846" dirty="0">
                <a:ea typeface="ＭＳ Ｐゴシック" panose="020B0600070205080204" pitchFamily="34" charset="-128"/>
              </a:rPr>
              <a:t>Progress Prize 2008 (w/Big Chaos): 205 models</a:t>
            </a:r>
          </a:p>
          <a:p>
            <a:pPr lvl="2"/>
            <a:r>
              <a:rPr lang="en-US" altLang="en-US" sz="1846" dirty="0">
                <a:ea typeface="ＭＳ Ｐゴシック" panose="020B0600070205080204" pitchFamily="34" charset="-128"/>
              </a:rPr>
              <a:t>Grand Prize 2009 (w/ BC and Pragmatic Theory):  &gt; 800 models!!</a:t>
            </a:r>
          </a:p>
          <a:p>
            <a:pPr lvl="1"/>
            <a:endParaRPr lang="en-US" altLang="en-US" sz="2215" dirty="0">
              <a:ea typeface="ＭＳ Ｐゴシック" panose="020B0600070205080204" pitchFamily="34" charset="-128"/>
            </a:endParaRPr>
          </a:p>
          <a:p>
            <a:pPr lvl="1"/>
            <a:r>
              <a:rPr lang="en-US" altLang="en-US" sz="2215" dirty="0">
                <a:ea typeface="ＭＳ Ｐゴシック" panose="020B0600070205080204" pitchFamily="34" charset="-128"/>
              </a:rPr>
              <a:t>We used all of the models we knew of:</a:t>
            </a:r>
          </a:p>
          <a:p>
            <a:pPr lvl="2"/>
            <a:r>
              <a:rPr lang="en-US" altLang="en-US" sz="1846" dirty="0">
                <a:ea typeface="ＭＳ Ｐゴシック" panose="020B0600070205080204" pitchFamily="34" charset="-128"/>
              </a:rPr>
              <a:t>Nearest Neighbors</a:t>
            </a:r>
          </a:p>
          <a:p>
            <a:pPr lvl="2"/>
            <a:r>
              <a:rPr lang="en-US" altLang="en-US" sz="1846" dirty="0">
                <a:ea typeface="ＭＳ Ｐゴシック" panose="020B0600070205080204" pitchFamily="34" charset="-128"/>
              </a:rPr>
              <a:t>Matrix Decomposition</a:t>
            </a:r>
          </a:p>
          <a:p>
            <a:pPr lvl="2"/>
            <a:r>
              <a:rPr lang="en-US" altLang="en-US" sz="1846" dirty="0">
                <a:ea typeface="ＭＳ Ｐゴシック" panose="020B0600070205080204" pitchFamily="34" charset="-128"/>
              </a:rPr>
              <a:t>Regularized regression</a:t>
            </a:r>
          </a:p>
          <a:p>
            <a:pPr lvl="2"/>
            <a:r>
              <a:rPr lang="en-US" altLang="en-US" sz="1846" dirty="0">
                <a:ea typeface="ＭＳ Ｐゴシック" panose="020B0600070205080204" pitchFamily="34" charset="-128"/>
              </a:rPr>
              <a:t>Interesting note: Content models added zero value</a:t>
            </a:r>
          </a:p>
          <a:p>
            <a:pPr lvl="1">
              <a:buFontTx/>
              <a:buNone/>
            </a:pPr>
            <a:endParaRPr lang="en-US" altLang="en-US" sz="2215" dirty="0">
              <a:ea typeface="ＭＳ Ｐゴシック" panose="020B0600070205080204" pitchFamily="34" charset="-128"/>
            </a:endParaRPr>
          </a:p>
          <a:p>
            <a:pPr lvl="1">
              <a:buNone/>
            </a:pPr>
            <a:r>
              <a:rPr lang="en-US" altLang="en-US" dirty="0">
                <a:ea typeface="ＭＳ Ｐゴシック" panose="020B0600070205080204" pitchFamily="34" charset="-128"/>
              </a:rPr>
              <a:t>Ensembles of ensembles of ensembles! </a:t>
            </a:r>
          </a:p>
          <a:p>
            <a:pPr lvl="1">
              <a:buNone/>
            </a:pPr>
            <a:endParaRPr lang="en-US" altLang="en-US" sz="1846" dirty="0">
              <a:ea typeface="ＭＳ Ｐゴシック" panose="020B0600070205080204" pitchFamily="34" charset="-128"/>
            </a:endParaRPr>
          </a:p>
        </p:txBody>
      </p:sp>
      <p:sp>
        <p:nvSpPr>
          <p:cNvPr id="37891" name="Slide Number Placeholder 3">
            <a:extLst>
              <a:ext uri="{FF2B5EF4-FFF2-40B4-BE49-F238E27FC236}">
                <a16:creationId xmlns:a16="http://schemas.microsoft.com/office/drawing/2014/main" id="{021DA8AB-D1A9-6E45-87FC-B2FD76EF08A0}"/>
              </a:ext>
            </a:extLst>
          </p:cNvPr>
          <p:cNvSpPr>
            <a:spLocks noGrp="1"/>
          </p:cNvSpPr>
          <p:nvPr>
            <p:ph type="sldNum" sz="quarter" idx="12"/>
          </p:nvPr>
        </p:nvSpPr>
        <p:spPr bwMode="auto">
          <a:xfrm>
            <a:off x="8755380" y="6400800"/>
            <a:ext cx="40767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buNone/>
            </a:pPr>
            <a:fld id="{0031CBD7-F902-7847-9BAC-63E9D13F6938}" type="slidenum">
              <a:rPr lang="en-US" altLang="en-US" sz="1100">
                <a:latin typeface="Tahoma" panose="020B0604030504040204" pitchFamily="34" charset="0"/>
                <a:ea typeface="ＭＳ Ｐゴシック" panose="020B0600070205080204" pitchFamily="34" charset="-128"/>
                <a:cs typeface="Tahoma" panose="020B0604030504040204" pitchFamily="34" charset="0"/>
              </a:rPr>
              <a:pPr>
                <a:buNone/>
              </a:pPr>
              <a:t>34</a:t>
            </a:fld>
            <a:endParaRPr lang="en-US" altLang="en-US" sz="1100" dirty="0">
              <a:latin typeface="Tahoma" panose="020B0604030504040204" pitchFamily="34" charset="0"/>
              <a:ea typeface="ＭＳ Ｐゴシック" panose="020B0600070205080204" pitchFamily="34" charset="-128"/>
              <a:cs typeface="Tahoma" panose="020B0604030504040204" pitchFamily="34" charset="0"/>
            </a:endParaRPr>
          </a:p>
        </p:txBody>
      </p:sp>
      <p:sp>
        <p:nvSpPr>
          <p:cNvPr id="2" name="TextBox 1">
            <a:extLst>
              <a:ext uri="{FF2B5EF4-FFF2-40B4-BE49-F238E27FC236}">
                <a16:creationId xmlns:a16="http://schemas.microsoft.com/office/drawing/2014/main" id="{DAD1E69C-4D77-282B-5F4E-29FB26917974}"/>
              </a:ext>
            </a:extLst>
          </p:cNvPr>
          <p:cNvSpPr txBox="1"/>
          <p:nvPr/>
        </p:nvSpPr>
        <p:spPr>
          <a:xfrm>
            <a:off x="2211435" y="5877951"/>
            <a:ext cx="5190908" cy="338554"/>
          </a:xfrm>
          <a:prstGeom prst="rect">
            <a:avLst/>
          </a:prstGeom>
          <a:solidFill>
            <a:schemeClr val="accent5"/>
          </a:solidFill>
        </p:spPr>
        <p:txBody>
          <a:bodyPr wrap="none" rtlCol="0">
            <a:spAutoFit/>
          </a:bodyPr>
          <a:lstStyle/>
          <a:p>
            <a:pPr marL="0" indent="0" algn="l">
              <a:buNone/>
            </a:pPr>
            <a:r>
              <a:rPr lang="en-US" sz="1600" dirty="0">
                <a:latin typeface="Tahoma" panose="020B0604030504040204" pitchFamily="34" charset="0"/>
                <a:ea typeface="Tahoma" panose="020B0604030504040204" pitchFamily="34" charset="0"/>
                <a:cs typeface="Tahoma" panose="020B0604030504040204" pitchFamily="34" charset="0"/>
              </a:rPr>
              <a:t>This – and Kaggle – are the legacies of the Netflix Prize</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890">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7890">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7890">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7890">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7890">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7890">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7890">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7890">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7890">
                                            <p:txEl>
                                              <p:pRg st="9" end="9"/>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7890">
                                            <p:txEl>
                                              <p:pRg st="11" end="11"/>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890" grpId="0" build="p" bldLvl="2"/>
      <p:bldP spid="2"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2514020-855B-C9C6-0373-CAA010AB62FD}"/>
              </a:ext>
            </a:extLst>
          </p:cNvPr>
          <p:cNvSpPr>
            <a:spLocks noGrp="1"/>
          </p:cNvSpPr>
          <p:nvPr>
            <p:ph type="sldNum" sz="quarter" idx="12"/>
          </p:nvPr>
        </p:nvSpPr>
        <p:spPr/>
        <p:txBody>
          <a:bodyPr/>
          <a:lstStyle/>
          <a:p>
            <a:fld id="{ABBEE3BA-F264-1746-880E-39AD601DF2B1}" type="slidenum">
              <a:rPr lang="en-US" smtClean="0"/>
              <a:t>35</a:t>
            </a:fld>
            <a:endParaRPr lang="en-US"/>
          </a:p>
        </p:txBody>
      </p:sp>
      <p:sp>
        <p:nvSpPr>
          <p:cNvPr id="3" name="Text Placeholder 2">
            <a:extLst>
              <a:ext uri="{FF2B5EF4-FFF2-40B4-BE49-F238E27FC236}">
                <a16:creationId xmlns:a16="http://schemas.microsoft.com/office/drawing/2014/main" id="{D4BF2B4B-25B2-D8A4-838C-5BD736C6C093}"/>
              </a:ext>
            </a:extLst>
          </p:cNvPr>
          <p:cNvSpPr>
            <a:spLocks noGrp="1"/>
          </p:cNvSpPr>
          <p:nvPr>
            <p:ph type="body" sz="quarter" idx="13"/>
          </p:nvPr>
        </p:nvSpPr>
        <p:spPr>
          <a:xfrm>
            <a:off x="606357" y="1769441"/>
            <a:ext cx="5090250" cy="914400"/>
          </a:xfrm>
        </p:spPr>
        <p:txBody>
          <a:bodyPr/>
          <a:lstStyle/>
          <a:p>
            <a:r>
              <a:rPr lang="en-US" dirty="0"/>
              <a:t>Ensemble Methods</a:t>
            </a:r>
          </a:p>
        </p:txBody>
      </p:sp>
    </p:spTree>
    <p:extLst>
      <p:ext uri="{BB962C8B-B14F-4D97-AF65-F5344CB8AC3E}">
        <p14:creationId xmlns:p14="http://schemas.microsoft.com/office/powerpoint/2010/main" val="358786727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5910EE-4F40-8ABE-7C25-6EB96B8BA343}"/>
              </a:ext>
            </a:extLst>
          </p:cNvPr>
          <p:cNvSpPr>
            <a:spLocks noGrp="1"/>
          </p:cNvSpPr>
          <p:nvPr>
            <p:ph type="title"/>
          </p:nvPr>
        </p:nvSpPr>
        <p:spPr>
          <a:xfrm>
            <a:off x="457200" y="141700"/>
            <a:ext cx="8229600" cy="729214"/>
          </a:xfrm>
        </p:spPr>
        <p:txBody>
          <a:bodyPr/>
          <a:lstStyle/>
          <a:p>
            <a:r>
              <a:rPr lang="en-US" dirty="0"/>
              <a:t>Ensemble Methods</a:t>
            </a:r>
          </a:p>
        </p:txBody>
      </p:sp>
      <p:sp>
        <p:nvSpPr>
          <p:cNvPr id="3" name="Content Placeholder 2">
            <a:extLst>
              <a:ext uri="{FF2B5EF4-FFF2-40B4-BE49-F238E27FC236}">
                <a16:creationId xmlns:a16="http://schemas.microsoft.com/office/drawing/2014/main" id="{7DD79B7F-9FE3-EC21-089F-053C820B1E29}"/>
              </a:ext>
            </a:extLst>
          </p:cNvPr>
          <p:cNvSpPr>
            <a:spLocks noGrp="1"/>
          </p:cNvSpPr>
          <p:nvPr>
            <p:ph idx="1"/>
          </p:nvPr>
        </p:nvSpPr>
        <p:spPr>
          <a:xfrm>
            <a:off x="457200" y="1021899"/>
            <a:ext cx="7879080" cy="1485081"/>
          </a:xfrm>
        </p:spPr>
        <p:txBody>
          <a:bodyPr/>
          <a:lstStyle/>
          <a:p>
            <a:r>
              <a:rPr lang="en-US" dirty="0"/>
              <a:t>Concept:  a combination of models can perform better than any single model itself. </a:t>
            </a:r>
          </a:p>
        </p:txBody>
      </p:sp>
      <p:sp>
        <p:nvSpPr>
          <p:cNvPr id="4" name="Slide Number Placeholder 3">
            <a:extLst>
              <a:ext uri="{FF2B5EF4-FFF2-40B4-BE49-F238E27FC236}">
                <a16:creationId xmlns:a16="http://schemas.microsoft.com/office/drawing/2014/main" id="{93D23AB3-2DD5-7D13-C38C-8075C6FEF550}"/>
              </a:ext>
            </a:extLst>
          </p:cNvPr>
          <p:cNvSpPr>
            <a:spLocks noGrp="1"/>
          </p:cNvSpPr>
          <p:nvPr>
            <p:ph type="sldNum" sz="quarter" idx="10"/>
          </p:nvPr>
        </p:nvSpPr>
        <p:spPr>
          <a:xfrm>
            <a:off x="7010400" y="6358443"/>
            <a:ext cx="2133600" cy="476250"/>
          </a:xfrm>
        </p:spPr>
        <p:txBody>
          <a:bodyPr/>
          <a:lstStyle/>
          <a:p>
            <a:fld id="{ABBEE3BA-F264-1746-880E-39AD601DF2B1}" type="slidenum">
              <a:rPr lang="en-US" smtClean="0"/>
              <a:t>36</a:t>
            </a:fld>
            <a:endParaRPr lang="en-US"/>
          </a:p>
        </p:txBody>
      </p:sp>
      <p:grpSp>
        <p:nvGrpSpPr>
          <p:cNvPr id="28" name="Group 27">
            <a:extLst>
              <a:ext uri="{FF2B5EF4-FFF2-40B4-BE49-F238E27FC236}">
                <a16:creationId xmlns:a16="http://schemas.microsoft.com/office/drawing/2014/main" id="{37A9C97E-C88F-F460-3082-0067196813F4}"/>
              </a:ext>
            </a:extLst>
          </p:cNvPr>
          <p:cNvGrpSpPr/>
          <p:nvPr/>
        </p:nvGrpSpPr>
        <p:grpSpPr>
          <a:xfrm>
            <a:off x="1371601" y="1844044"/>
            <a:ext cx="1744980" cy="1525183"/>
            <a:chOff x="1371601" y="1844044"/>
            <a:chExt cx="1744980" cy="1525183"/>
          </a:xfrm>
        </p:grpSpPr>
        <p:sp>
          <p:nvSpPr>
            <p:cNvPr id="5" name="Rounded Rectangle 4">
              <a:extLst>
                <a:ext uri="{FF2B5EF4-FFF2-40B4-BE49-F238E27FC236}">
                  <a16:creationId xmlns:a16="http://schemas.microsoft.com/office/drawing/2014/main" id="{37D0B62F-9AC1-743B-D90F-9DB5F3DF96A6}"/>
                </a:ext>
              </a:extLst>
            </p:cNvPr>
            <p:cNvSpPr/>
            <p:nvPr/>
          </p:nvSpPr>
          <p:spPr bwMode="auto">
            <a:xfrm>
              <a:off x="1371601" y="1844044"/>
              <a:ext cx="1744980" cy="454059"/>
            </a:xfrm>
            <a:prstGeom prst="roundRect">
              <a:avLst/>
            </a:prstGeom>
            <a:noFill/>
            <a:ln w="57150">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lgn="ctr">
                <a:buNone/>
              </a:pPr>
              <a:r>
                <a:rPr lang="en-US" sz="1600" dirty="0">
                  <a:latin typeface="Tahoma" panose="020B0604030504040204" pitchFamily="34" charset="0"/>
                  <a:ea typeface="ＭＳ Ｐゴシック" panose="020B0600070205080204" pitchFamily="34" charset="-128"/>
                  <a:cs typeface="Tahoma" panose="020B0604030504040204" pitchFamily="34" charset="0"/>
                </a:rPr>
                <a:t>Decision Tree</a:t>
              </a:r>
            </a:p>
          </p:txBody>
        </p:sp>
        <p:cxnSp>
          <p:nvCxnSpPr>
            <p:cNvPr id="9" name="Straight Arrow Connector 8">
              <a:extLst>
                <a:ext uri="{FF2B5EF4-FFF2-40B4-BE49-F238E27FC236}">
                  <a16:creationId xmlns:a16="http://schemas.microsoft.com/office/drawing/2014/main" id="{18C10CFA-9289-24AA-834F-BE867DFF5C53}"/>
                </a:ext>
              </a:extLst>
            </p:cNvPr>
            <p:cNvCxnSpPr/>
            <p:nvPr/>
          </p:nvCxnSpPr>
          <p:spPr bwMode="auto">
            <a:xfrm>
              <a:off x="2218034" y="2382377"/>
              <a:ext cx="194310" cy="450332"/>
            </a:xfrm>
            <a:prstGeom prst="straightConnector1">
              <a:avLst/>
            </a:prstGeom>
            <a:ln>
              <a:headEnd type="none" w="med" len="med"/>
              <a:tailEnd type="triangle"/>
            </a:ln>
          </p:spPr>
          <p:style>
            <a:lnRef idx="1">
              <a:schemeClr val="accent2"/>
            </a:lnRef>
            <a:fillRef idx="0">
              <a:schemeClr val="accent2"/>
            </a:fillRef>
            <a:effectRef idx="0">
              <a:schemeClr val="accent2"/>
            </a:effectRef>
            <a:fontRef idx="minor">
              <a:schemeClr val="tx1"/>
            </a:fontRef>
          </p:style>
        </p:cxnSp>
        <p:sp>
          <p:nvSpPr>
            <p:cNvPr id="14" name="TextBox 13">
              <a:extLst>
                <a:ext uri="{FF2B5EF4-FFF2-40B4-BE49-F238E27FC236}">
                  <a16:creationId xmlns:a16="http://schemas.microsoft.com/office/drawing/2014/main" id="{076CAAE4-C0CD-8435-7641-BCFB287389A3}"/>
                </a:ext>
              </a:extLst>
            </p:cNvPr>
            <p:cNvSpPr txBox="1"/>
            <p:nvPr/>
          </p:nvSpPr>
          <p:spPr>
            <a:xfrm>
              <a:off x="2412344" y="2969117"/>
              <a:ext cx="324128" cy="400110"/>
            </a:xfrm>
            <a:prstGeom prst="rect">
              <a:avLst/>
            </a:prstGeom>
            <a:noFill/>
            <a:ln>
              <a:solidFill>
                <a:schemeClr val="accent2"/>
              </a:solidFill>
            </a:ln>
          </p:spPr>
          <p:txBody>
            <a:bodyPr wrap="none" rtlCol="0">
              <a:spAutoFit/>
            </a:bodyPr>
            <a:lstStyle/>
            <a:p>
              <a:pPr marL="0" indent="0" algn="l">
                <a:buNone/>
              </a:pPr>
              <a:r>
                <a:rPr lang="en-US" sz="2000" dirty="0">
                  <a:latin typeface="Tahoma" panose="020B0604030504040204" pitchFamily="34" charset="0"/>
                  <a:ea typeface="Tahoma" panose="020B0604030504040204" pitchFamily="34" charset="0"/>
                  <a:cs typeface="Tahoma" panose="020B0604030504040204" pitchFamily="34" charset="0"/>
                </a:rPr>
                <a:t>1</a:t>
              </a:r>
            </a:p>
          </p:txBody>
        </p:sp>
      </p:grpSp>
      <p:grpSp>
        <p:nvGrpSpPr>
          <p:cNvPr id="30" name="Group 29">
            <a:extLst>
              <a:ext uri="{FF2B5EF4-FFF2-40B4-BE49-F238E27FC236}">
                <a16:creationId xmlns:a16="http://schemas.microsoft.com/office/drawing/2014/main" id="{BF5D1B26-657B-23EC-DD0C-94F9099CEB92}"/>
              </a:ext>
            </a:extLst>
          </p:cNvPr>
          <p:cNvGrpSpPr/>
          <p:nvPr/>
        </p:nvGrpSpPr>
        <p:grpSpPr>
          <a:xfrm>
            <a:off x="6228258" y="1875642"/>
            <a:ext cx="1261110" cy="1519972"/>
            <a:chOff x="6228258" y="1875642"/>
            <a:chExt cx="1261110" cy="1519972"/>
          </a:xfrm>
        </p:grpSpPr>
        <p:sp>
          <p:nvSpPr>
            <p:cNvPr id="7" name="Rounded Rectangle 6">
              <a:extLst>
                <a:ext uri="{FF2B5EF4-FFF2-40B4-BE49-F238E27FC236}">
                  <a16:creationId xmlns:a16="http://schemas.microsoft.com/office/drawing/2014/main" id="{F2A7E034-73BD-B903-785F-43E0B9B5D9EF}"/>
                </a:ext>
              </a:extLst>
            </p:cNvPr>
            <p:cNvSpPr/>
            <p:nvPr/>
          </p:nvSpPr>
          <p:spPr bwMode="auto">
            <a:xfrm>
              <a:off x="6228258" y="1875642"/>
              <a:ext cx="1261110" cy="461690"/>
            </a:xfrm>
            <a:prstGeom prst="roundRect">
              <a:avLst/>
            </a:prstGeom>
            <a:noFill/>
            <a:ln w="57150">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lgn="ctr">
                <a:buNone/>
              </a:pPr>
              <a:r>
                <a:rPr lang="en-US" sz="1600" dirty="0">
                  <a:latin typeface="Tahoma" panose="020B0604030504040204" pitchFamily="34" charset="0"/>
                  <a:ea typeface="ＭＳ Ｐゴシック" panose="020B0600070205080204" pitchFamily="34" charset="-128"/>
                  <a:cs typeface="Tahoma" panose="020B0604030504040204" pitchFamily="34" charset="0"/>
                </a:rPr>
                <a:t>Neural Net</a:t>
              </a:r>
            </a:p>
          </p:txBody>
        </p:sp>
        <p:cxnSp>
          <p:nvCxnSpPr>
            <p:cNvPr id="10" name="Straight Arrow Connector 9">
              <a:extLst>
                <a:ext uri="{FF2B5EF4-FFF2-40B4-BE49-F238E27FC236}">
                  <a16:creationId xmlns:a16="http://schemas.microsoft.com/office/drawing/2014/main" id="{C824AB85-578C-9C56-30A1-59CD98321BB3}"/>
                </a:ext>
              </a:extLst>
            </p:cNvPr>
            <p:cNvCxnSpPr>
              <a:cxnSpLocks/>
            </p:cNvCxnSpPr>
            <p:nvPr/>
          </p:nvCxnSpPr>
          <p:spPr bwMode="auto">
            <a:xfrm flipH="1">
              <a:off x="6668115" y="2382377"/>
              <a:ext cx="169544" cy="488056"/>
            </a:xfrm>
            <a:prstGeom prst="straightConnector1">
              <a:avLst/>
            </a:prstGeom>
            <a:ln>
              <a:headEnd type="none" w="med" len="med"/>
              <a:tailEnd type="triangle"/>
            </a:ln>
          </p:spPr>
          <p:style>
            <a:lnRef idx="1">
              <a:schemeClr val="accent2"/>
            </a:lnRef>
            <a:fillRef idx="0">
              <a:schemeClr val="accent2"/>
            </a:fillRef>
            <a:effectRef idx="0">
              <a:schemeClr val="accent2"/>
            </a:effectRef>
            <a:fontRef idx="minor">
              <a:schemeClr val="tx1"/>
            </a:fontRef>
          </p:style>
        </p:cxnSp>
        <p:sp>
          <p:nvSpPr>
            <p:cNvPr id="15" name="TextBox 14">
              <a:extLst>
                <a:ext uri="{FF2B5EF4-FFF2-40B4-BE49-F238E27FC236}">
                  <a16:creationId xmlns:a16="http://schemas.microsoft.com/office/drawing/2014/main" id="{6298CDF9-3929-BB67-DEFD-25066A98593E}"/>
                </a:ext>
              </a:extLst>
            </p:cNvPr>
            <p:cNvSpPr txBox="1"/>
            <p:nvPr/>
          </p:nvSpPr>
          <p:spPr>
            <a:xfrm>
              <a:off x="6428759" y="2995504"/>
              <a:ext cx="324128" cy="400110"/>
            </a:xfrm>
            <a:prstGeom prst="rect">
              <a:avLst/>
            </a:prstGeom>
            <a:noFill/>
            <a:ln>
              <a:solidFill>
                <a:schemeClr val="accent2"/>
              </a:solidFill>
            </a:ln>
          </p:spPr>
          <p:txBody>
            <a:bodyPr wrap="none" rtlCol="0">
              <a:spAutoFit/>
            </a:bodyPr>
            <a:lstStyle/>
            <a:p>
              <a:pPr marL="0" indent="0" algn="l">
                <a:buNone/>
              </a:pPr>
              <a:r>
                <a:rPr lang="en-US" sz="2000" dirty="0">
                  <a:latin typeface="Tahoma" panose="020B0604030504040204" pitchFamily="34" charset="0"/>
                  <a:ea typeface="Tahoma" panose="020B0604030504040204" pitchFamily="34" charset="0"/>
                  <a:cs typeface="Tahoma" panose="020B0604030504040204" pitchFamily="34" charset="0"/>
                </a:rPr>
                <a:t>1</a:t>
              </a:r>
            </a:p>
          </p:txBody>
        </p:sp>
      </p:grpSp>
      <p:grpSp>
        <p:nvGrpSpPr>
          <p:cNvPr id="29" name="Group 28">
            <a:extLst>
              <a:ext uri="{FF2B5EF4-FFF2-40B4-BE49-F238E27FC236}">
                <a16:creationId xmlns:a16="http://schemas.microsoft.com/office/drawing/2014/main" id="{56EA5DA0-CE6E-C5ED-AFFA-4CF5A8D94A2A}"/>
              </a:ext>
            </a:extLst>
          </p:cNvPr>
          <p:cNvGrpSpPr/>
          <p:nvPr/>
        </p:nvGrpSpPr>
        <p:grpSpPr>
          <a:xfrm>
            <a:off x="3851910" y="1698178"/>
            <a:ext cx="1645920" cy="1671049"/>
            <a:chOff x="3851910" y="1698178"/>
            <a:chExt cx="1645920" cy="1671049"/>
          </a:xfrm>
        </p:grpSpPr>
        <p:sp>
          <p:nvSpPr>
            <p:cNvPr id="6" name="Rounded Rectangle 5">
              <a:extLst>
                <a:ext uri="{FF2B5EF4-FFF2-40B4-BE49-F238E27FC236}">
                  <a16:creationId xmlns:a16="http://schemas.microsoft.com/office/drawing/2014/main" id="{D722D3D2-B085-5F77-0110-0A56B03FCF92}"/>
                </a:ext>
              </a:extLst>
            </p:cNvPr>
            <p:cNvSpPr/>
            <p:nvPr/>
          </p:nvSpPr>
          <p:spPr bwMode="auto">
            <a:xfrm>
              <a:off x="3851910" y="1698178"/>
              <a:ext cx="1645920" cy="640799"/>
            </a:xfrm>
            <a:prstGeom prst="roundRect">
              <a:avLst/>
            </a:prstGeom>
            <a:noFill/>
            <a:ln w="57150">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lgn="ctr">
                <a:buNone/>
              </a:pPr>
              <a:r>
                <a:rPr lang="en-US" sz="1600" dirty="0">
                  <a:latin typeface="Tahoma" panose="020B0604030504040204" pitchFamily="34" charset="0"/>
                  <a:ea typeface="ＭＳ Ｐゴシック" panose="020B0600070205080204" pitchFamily="34" charset="-128"/>
                  <a:cs typeface="Tahoma" panose="020B0604030504040204" pitchFamily="34" charset="0"/>
                </a:rPr>
                <a:t>Logistic Regression</a:t>
              </a:r>
            </a:p>
          </p:txBody>
        </p:sp>
        <p:cxnSp>
          <p:nvCxnSpPr>
            <p:cNvPr id="11" name="Straight Arrow Connector 10">
              <a:extLst>
                <a:ext uri="{FF2B5EF4-FFF2-40B4-BE49-F238E27FC236}">
                  <a16:creationId xmlns:a16="http://schemas.microsoft.com/office/drawing/2014/main" id="{C8928E68-B86A-E801-23D2-BDB80FA20CEB}"/>
                </a:ext>
              </a:extLst>
            </p:cNvPr>
            <p:cNvCxnSpPr>
              <a:cxnSpLocks/>
            </p:cNvCxnSpPr>
            <p:nvPr/>
          </p:nvCxnSpPr>
          <p:spPr bwMode="auto">
            <a:xfrm>
              <a:off x="4540229" y="2382377"/>
              <a:ext cx="0" cy="488056"/>
            </a:xfrm>
            <a:prstGeom prst="straightConnector1">
              <a:avLst/>
            </a:prstGeom>
            <a:ln>
              <a:headEnd type="none" w="med" len="med"/>
              <a:tailEnd type="triangle"/>
            </a:ln>
          </p:spPr>
          <p:style>
            <a:lnRef idx="1">
              <a:schemeClr val="accent2"/>
            </a:lnRef>
            <a:fillRef idx="0">
              <a:schemeClr val="accent2"/>
            </a:fillRef>
            <a:effectRef idx="0">
              <a:schemeClr val="accent2"/>
            </a:effectRef>
            <a:fontRef idx="minor">
              <a:schemeClr val="tx1"/>
            </a:fontRef>
          </p:style>
        </p:cxnSp>
        <p:sp>
          <p:nvSpPr>
            <p:cNvPr id="16" name="TextBox 15">
              <a:extLst>
                <a:ext uri="{FF2B5EF4-FFF2-40B4-BE49-F238E27FC236}">
                  <a16:creationId xmlns:a16="http://schemas.microsoft.com/office/drawing/2014/main" id="{1CC88BDA-4B42-6C7A-B6E2-E36C9D9FF39A}"/>
                </a:ext>
              </a:extLst>
            </p:cNvPr>
            <p:cNvSpPr txBox="1"/>
            <p:nvPr/>
          </p:nvSpPr>
          <p:spPr>
            <a:xfrm>
              <a:off x="4378165" y="2969117"/>
              <a:ext cx="324128" cy="400110"/>
            </a:xfrm>
            <a:prstGeom prst="rect">
              <a:avLst/>
            </a:prstGeom>
            <a:noFill/>
            <a:ln>
              <a:solidFill>
                <a:schemeClr val="accent2"/>
              </a:solidFill>
            </a:ln>
          </p:spPr>
          <p:txBody>
            <a:bodyPr wrap="none" rtlCol="0">
              <a:spAutoFit/>
            </a:bodyPr>
            <a:lstStyle/>
            <a:p>
              <a:pPr marL="0" indent="0" algn="l">
                <a:buNone/>
              </a:pPr>
              <a:r>
                <a:rPr lang="en-US" sz="2000" dirty="0">
                  <a:latin typeface="Tahoma" panose="020B0604030504040204" pitchFamily="34" charset="0"/>
                  <a:ea typeface="Tahoma" panose="020B0604030504040204" pitchFamily="34" charset="0"/>
                  <a:cs typeface="Tahoma" panose="020B0604030504040204" pitchFamily="34" charset="0"/>
                </a:rPr>
                <a:t>0</a:t>
              </a:r>
            </a:p>
          </p:txBody>
        </p:sp>
      </p:grpSp>
      <p:sp>
        <p:nvSpPr>
          <p:cNvPr id="17" name="TextBox 16">
            <a:extLst>
              <a:ext uri="{FF2B5EF4-FFF2-40B4-BE49-F238E27FC236}">
                <a16:creationId xmlns:a16="http://schemas.microsoft.com/office/drawing/2014/main" id="{374AE6D3-2892-CB0F-7DA8-9C592AA83758}"/>
              </a:ext>
            </a:extLst>
          </p:cNvPr>
          <p:cNvSpPr txBox="1"/>
          <p:nvPr/>
        </p:nvSpPr>
        <p:spPr>
          <a:xfrm>
            <a:off x="3096916" y="3480027"/>
            <a:ext cx="2950167" cy="400110"/>
          </a:xfrm>
          <a:prstGeom prst="rect">
            <a:avLst/>
          </a:prstGeom>
          <a:noFill/>
          <a:ln>
            <a:solidFill>
              <a:schemeClr val="accent2"/>
            </a:solidFill>
          </a:ln>
        </p:spPr>
        <p:txBody>
          <a:bodyPr wrap="none" rtlCol="0">
            <a:spAutoFit/>
          </a:bodyPr>
          <a:lstStyle/>
          <a:p>
            <a:pPr marL="0" indent="0" algn="l">
              <a:buNone/>
            </a:pPr>
            <a:r>
              <a:rPr lang="en-US" sz="2000" dirty="0">
                <a:latin typeface="Tahoma" panose="020B0604030504040204" pitchFamily="34" charset="0"/>
                <a:ea typeface="Tahoma" panose="020B0604030504040204" pitchFamily="34" charset="0"/>
                <a:cs typeface="Tahoma" panose="020B0604030504040204" pitchFamily="34" charset="0"/>
              </a:rPr>
              <a:t>Ensemble Prediction = 1</a:t>
            </a:r>
          </a:p>
        </p:txBody>
      </p:sp>
      <p:grpSp>
        <p:nvGrpSpPr>
          <p:cNvPr id="31" name="Group 30">
            <a:extLst>
              <a:ext uri="{FF2B5EF4-FFF2-40B4-BE49-F238E27FC236}">
                <a16:creationId xmlns:a16="http://schemas.microsoft.com/office/drawing/2014/main" id="{0D6E1D81-C35D-EDE7-32F4-362C9E5BA127}"/>
              </a:ext>
            </a:extLst>
          </p:cNvPr>
          <p:cNvGrpSpPr/>
          <p:nvPr/>
        </p:nvGrpSpPr>
        <p:grpSpPr>
          <a:xfrm>
            <a:off x="1135380" y="4359649"/>
            <a:ext cx="2026920" cy="1620029"/>
            <a:chOff x="1135380" y="4359649"/>
            <a:chExt cx="2026920" cy="1620029"/>
          </a:xfrm>
        </p:grpSpPr>
        <p:sp>
          <p:nvSpPr>
            <p:cNvPr id="18" name="Rounded Rectangle 17">
              <a:extLst>
                <a:ext uri="{FF2B5EF4-FFF2-40B4-BE49-F238E27FC236}">
                  <a16:creationId xmlns:a16="http://schemas.microsoft.com/office/drawing/2014/main" id="{EF562D5F-73B8-4A46-6BF1-DCD165CEE44C}"/>
                </a:ext>
              </a:extLst>
            </p:cNvPr>
            <p:cNvSpPr/>
            <p:nvPr/>
          </p:nvSpPr>
          <p:spPr bwMode="auto">
            <a:xfrm>
              <a:off x="1135380" y="4359649"/>
              <a:ext cx="2026920" cy="454059"/>
            </a:xfrm>
            <a:prstGeom prst="roundRect">
              <a:avLst/>
            </a:prstGeom>
            <a:noFill/>
            <a:ln w="57150">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lgn="ctr">
                <a:buNone/>
              </a:pPr>
              <a:r>
                <a:rPr lang="en-US" sz="1600" dirty="0">
                  <a:latin typeface="Tahoma" panose="020B0604030504040204" pitchFamily="34" charset="0"/>
                  <a:ea typeface="ＭＳ Ｐゴシック" panose="020B0600070205080204" pitchFamily="34" charset="-128"/>
                  <a:cs typeface="Tahoma" panose="020B0604030504040204" pitchFamily="34" charset="0"/>
                </a:rPr>
                <a:t>Linear Regression</a:t>
              </a:r>
            </a:p>
          </p:txBody>
        </p:sp>
        <p:cxnSp>
          <p:nvCxnSpPr>
            <p:cNvPr id="21" name="Straight Arrow Connector 20">
              <a:extLst>
                <a:ext uri="{FF2B5EF4-FFF2-40B4-BE49-F238E27FC236}">
                  <a16:creationId xmlns:a16="http://schemas.microsoft.com/office/drawing/2014/main" id="{A2E00EEF-F742-14FA-D7E6-4FB7E304989D}"/>
                </a:ext>
              </a:extLst>
            </p:cNvPr>
            <p:cNvCxnSpPr/>
            <p:nvPr/>
          </p:nvCxnSpPr>
          <p:spPr bwMode="auto">
            <a:xfrm>
              <a:off x="2289810" y="4992828"/>
              <a:ext cx="194310" cy="450332"/>
            </a:xfrm>
            <a:prstGeom prst="straightConnector1">
              <a:avLst/>
            </a:prstGeom>
            <a:ln>
              <a:headEnd type="none" w="med" len="med"/>
              <a:tailEnd type="triangle"/>
            </a:ln>
          </p:spPr>
          <p:style>
            <a:lnRef idx="1">
              <a:schemeClr val="accent2"/>
            </a:lnRef>
            <a:fillRef idx="0">
              <a:schemeClr val="accent2"/>
            </a:fillRef>
            <a:effectRef idx="0">
              <a:schemeClr val="accent2"/>
            </a:effectRef>
            <a:fontRef idx="minor">
              <a:schemeClr val="tx1"/>
            </a:fontRef>
          </p:style>
        </p:cxnSp>
        <p:sp>
          <p:nvSpPr>
            <p:cNvPr id="24" name="TextBox 23">
              <a:extLst>
                <a:ext uri="{FF2B5EF4-FFF2-40B4-BE49-F238E27FC236}">
                  <a16:creationId xmlns:a16="http://schemas.microsoft.com/office/drawing/2014/main" id="{2D18FB92-AF77-2EC1-89E2-1B4A9EC0F6F3}"/>
                </a:ext>
              </a:extLst>
            </p:cNvPr>
            <p:cNvSpPr txBox="1"/>
            <p:nvPr/>
          </p:nvSpPr>
          <p:spPr>
            <a:xfrm>
              <a:off x="2484120" y="5579568"/>
              <a:ext cx="463588" cy="400110"/>
            </a:xfrm>
            <a:prstGeom prst="rect">
              <a:avLst/>
            </a:prstGeom>
            <a:noFill/>
            <a:ln>
              <a:solidFill>
                <a:schemeClr val="accent2"/>
              </a:solidFill>
            </a:ln>
          </p:spPr>
          <p:txBody>
            <a:bodyPr wrap="none" rtlCol="0">
              <a:spAutoFit/>
            </a:bodyPr>
            <a:lstStyle/>
            <a:p>
              <a:pPr marL="0" indent="0" algn="l">
                <a:buNone/>
              </a:pPr>
              <a:r>
                <a:rPr lang="en-US" sz="2000" dirty="0">
                  <a:latin typeface="Tahoma" panose="020B0604030504040204" pitchFamily="34" charset="0"/>
                  <a:ea typeface="Tahoma" panose="020B0604030504040204" pitchFamily="34" charset="0"/>
                  <a:cs typeface="Tahoma" panose="020B0604030504040204" pitchFamily="34" charset="0"/>
                </a:rPr>
                <a:t>22</a:t>
              </a:r>
            </a:p>
          </p:txBody>
        </p:sp>
      </p:grpSp>
      <p:grpSp>
        <p:nvGrpSpPr>
          <p:cNvPr id="33" name="Group 32">
            <a:extLst>
              <a:ext uri="{FF2B5EF4-FFF2-40B4-BE49-F238E27FC236}">
                <a16:creationId xmlns:a16="http://schemas.microsoft.com/office/drawing/2014/main" id="{A7D55503-4C50-7F2F-2888-7E9E3BA611AB}"/>
              </a:ext>
            </a:extLst>
          </p:cNvPr>
          <p:cNvGrpSpPr/>
          <p:nvPr/>
        </p:nvGrpSpPr>
        <p:grpSpPr>
          <a:xfrm>
            <a:off x="6256020" y="4320929"/>
            <a:ext cx="1261110" cy="1658749"/>
            <a:chOff x="6256020" y="4320929"/>
            <a:chExt cx="1261110" cy="1658749"/>
          </a:xfrm>
        </p:grpSpPr>
        <p:sp>
          <p:nvSpPr>
            <p:cNvPr id="20" name="Rounded Rectangle 19">
              <a:extLst>
                <a:ext uri="{FF2B5EF4-FFF2-40B4-BE49-F238E27FC236}">
                  <a16:creationId xmlns:a16="http://schemas.microsoft.com/office/drawing/2014/main" id="{7BBF199F-A3F9-156F-5263-4B477D7FA7B9}"/>
                </a:ext>
              </a:extLst>
            </p:cNvPr>
            <p:cNvSpPr/>
            <p:nvPr/>
          </p:nvSpPr>
          <p:spPr bwMode="auto">
            <a:xfrm>
              <a:off x="6256020" y="4320929"/>
              <a:ext cx="1261110" cy="461690"/>
            </a:xfrm>
            <a:prstGeom prst="roundRect">
              <a:avLst/>
            </a:prstGeom>
            <a:noFill/>
            <a:ln w="57150">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lgn="ctr">
                <a:buNone/>
              </a:pPr>
              <a:r>
                <a:rPr lang="en-US" sz="1600" dirty="0">
                  <a:latin typeface="Tahoma" panose="020B0604030504040204" pitchFamily="34" charset="0"/>
                  <a:ea typeface="ＭＳ Ｐゴシック" panose="020B0600070205080204" pitchFamily="34" charset="-128"/>
                  <a:cs typeface="Tahoma" panose="020B0604030504040204" pitchFamily="34" charset="0"/>
                </a:rPr>
                <a:t>Neural Net</a:t>
              </a:r>
            </a:p>
          </p:txBody>
        </p:sp>
        <p:cxnSp>
          <p:nvCxnSpPr>
            <p:cNvPr id="22" name="Straight Arrow Connector 21">
              <a:extLst>
                <a:ext uri="{FF2B5EF4-FFF2-40B4-BE49-F238E27FC236}">
                  <a16:creationId xmlns:a16="http://schemas.microsoft.com/office/drawing/2014/main" id="{167D40F1-B015-3E48-E5D2-562241BD6C2E}"/>
                </a:ext>
              </a:extLst>
            </p:cNvPr>
            <p:cNvCxnSpPr>
              <a:cxnSpLocks/>
            </p:cNvCxnSpPr>
            <p:nvPr/>
          </p:nvCxnSpPr>
          <p:spPr bwMode="auto">
            <a:xfrm flipH="1">
              <a:off x="6739891" y="4992828"/>
              <a:ext cx="169544" cy="488056"/>
            </a:xfrm>
            <a:prstGeom prst="straightConnector1">
              <a:avLst/>
            </a:prstGeom>
            <a:ln>
              <a:headEnd type="none" w="med" len="med"/>
              <a:tailEnd type="triangle"/>
            </a:ln>
          </p:spPr>
          <p:style>
            <a:lnRef idx="1">
              <a:schemeClr val="accent2"/>
            </a:lnRef>
            <a:fillRef idx="0">
              <a:schemeClr val="accent2"/>
            </a:fillRef>
            <a:effectRef idx="0">
              <a:schemeClr val="accent2"/>
            </a:effectRef>
            <a:fontRef idx="minor">
              <a:schemeClr val="tx1"/>
            </a:fontRef>
          </p:style>
        </p:cxnSp>
        <p:sp>
          <p:nvSpPr>
            <p:cNvPr id="25" name="TextBox 24">
              <a:extLst>
                <a:ext uri="{FF2B5EF4-FFF2-40B4-BE49-F238E27FC236}">
                  <a16:creationId xmlns:a16="http://schemas.microsoft.com/office/drawing/2014/main" id="{0EAB2C71-BAAE-C329-2F9C-503A4AB87640}"/>
                </a:ext>
              </a:extLst>
            </p:cNvPr>
            <p:cNvSpPr txBox="1"/>
            <p:nvPr/>
          </p:nvSpPr>
          <p:spPr>
            <a:xfrm>
              <a:off x="6518851" y="5579568"/>
              <a:ext cx="463588" cy="400110"/>
            </a:xfrm>
            <a:prstGeom prst="rect">
              <a:avLst/>
            </a:prstGeom>
            <a:noFill/>
            <a:ln>
              <a:solidFill>
                <a:schemeClr val="accent2"/>
              </a:solidFill>
            </a:ln>
          </p:spPr>
          <p:txBody>
            <a:bodyPr wrap="none" rtlCol="0">
              <a:spAutoFit/>
            </a:bodyPr>
            <a:lstStyle/>
            <a:p>
              <a:pPr marL="0" indent="0" algn="l">
                <a:buNone/>
              </a:pPr>
              <a:r>
                <a:rPr lang="en-US" sz="2000" dirty="0">
                  <a:latin typeface="Tahoma" panose="020B0604030504040204" pitchFamily="34" charset="0"/>
                  <a:ea typeface="Tahoma" panose="020B0604030504040204" pitchFamily="34" charset="0"/>
                  <a:cs typeface="Tahoma" panose="020B0604030504040204" pitchFamily="34" charset="0"/>
                </a:rPr>
                <a:t>28</a:t>
              </a:r>
            </a:p>
          </p:txBody>
        </p:sp>
      </p:grpSp>
      <p:grpSp>
        <p:nvGrpSpPr>
          <p:cNvPr id="32" name="Group 31">
            <a:extLst>
              <a:ext uri="{FF2B5EF4-FFF2-40B4-BE49-F238E27FC236}">
                <a16:creationId xmlns:a16="http://schemas.microsoft.com/office/drawing/2014/main" id="{F2477FB7-12C2-24C0-9376-F5CEDE1FC614}"/>
              </a:ext>
            </a:extLst>
          </p:cNvPr>
          <p:cNvGrpSpPr/>
          <p:nvPr/>
        </p:nvGrpSpPr>
        <p:grpSpPr>
          <a:xfrm>
            <a:off x="3886200" y="4241229"/>
            <a:ext cx="1645920" cy="1738449"/>
            <a:chOff x="3886200" y="4241229"/>
            <a:chExt cx="1645920" cy="1738449"/>
          </a:xfrm>
        </p:grpSpPr>
        <p:sp>
          <p:nvSpPr>
            <p:cNvPr id="19" name="Rounded Rectangle 18">
              <a:extLst>
                <a:ext uri="{FF2B5EF4-FFF2-40B4-BE49-F238E27FC236}">
                  <a16:creationId xmlns:a16="http://schemas.microsoft.com/office/drawing/2014/main" id="{61779B4B-6D40-30A2-3A03-4252B4E87E8A}"/>
                </a:ext>
              </a:extLst>
            </p:cNvPr>
            <p:cNvSpPr/>
            <p:nvPr/>
          </p:nvSpPr>
          <p:spPr bwMode="auto">
            <a:xfrm>
              <a:off x="3886200" y="4241229"/>
              <a:ext cx="1645920" cy="640799"/>
            </a:xfrm>
            <a:prstGeom prst="roundRect">
              <a:avLst/>
            </a:prstGeom>
            <a:noFill/>
            <a:ln w="57150">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lgn="ctr">
                <a:buNone/>
              </a:pPr>
              <a:r>
                <a:rPr lang="en-US" sz="1600" dirty="0">
                  <a:latin typeface="Tahoma" panose="020B0604030504040204" pitchFamily="34" charset="0"/>
                  <a:ea typeface="ＭＳ Ｐゴシック" panose="020B0600070205080204" pitchFamily="34" charset="-128"/>
                  <a:cs typeface="Tahoma" panose="020B0604030504040204" pitchFamily="34" charset="0"/>
                </a:rPr>
                <a:t>Regression Tree</a:t>
              </a:r>
            </a:p>
          </p:txBody>
        </p:sp>
        <p:cxnSp>
          <p:nvCxnSpPr>
            <p:cNvPr id="23" name="Straight Arrow Connector 22">
              <a:extLst>
                <a:ext uri="{FF2B5EF4-FFF2-40B4-BE49-F238E27FC236}">
                  <a16:creationId xmlns:a16="http://schemas.microsoft.com/office/drawing/2014/main" id="{0D80F1C2-6B35-8054-57A0-5DCCAD732F90}"/>
                </a:ext>
              </a:extLst>
            </p:cNvPr>
            <p:cNvCxnSpPr>
              <a:cxnSpLocks/>
            </p:cNvCxnSpPr>
            <p:nvPr/>
          </p:nvCxnSpPr>
          <p:spPr bwMode="auto">
            <a:xfrm>
              <a:off x="4612005" y="4992828"/>
              <a:ext cx="0" cy="488056"/>
            </a:xfrm>
            <a:prstGeom prst="straightConnector1">
              <a:avLst/>
            </a:prstGeom>
            <a:ln>
              <a:headEnd type="none" w="med" len="med"/>
              <a:tailEnd type="triangle"/>
            </a:ln>
          </p:spPr>
          <p:style>
            <a:lnRef idx="1">
              <a:schemeClr val="accent2"/>
            </a:lnRef>
            <a:fillRef idx="0">
              <a:schemeClr val="accent2"/>
            </a:fillRef>
            <a:effectRef idx="0">
              <a:schemeClr val="accent2"/>
            </a:effectRef>
            <a:fontRef idx="minor">
              <a:schemeClr val="tx1"/>
            </a:fontRef>
          </p:style>
        </p:cxnSp>
        <p:sp>
          <p:nvSpPr>
            <p:cNvPr id="26" name="TextBox 25">
              <a:extLst>
                <a:ext uri="{FF2B5EF4-FFF2-40B4-BE49-F238E27FC236}">
                  <a16:creationId xmlns:a16="http://schemas.microsoft.com/office/drawing/2014/main" id="{BA200C90-570E-171B-C579-76BD24EB03F6}"/>
                </a:ext>
              </a:extLst>
            </p:cNvPr>
            <p:cNvSpPr txBox="1"/>
            <p:nvPr/>
          </p:nvSpPr>
          <p:spPr>
            <a:xfrm>
              <a:off x="4449941" y="5579568"/>
              <a:ext cx="463588" cy="400110"/>
            </a:xfrm>
            <a:prstGeom prst="rect">
              <a:avLst/>
            </a:prstGeom>
            <a:noFill/>
            <a:ln>
              <a:solidFill>
                <a:schemeClr val="accent2"/>
              </a:solidFill>
            </a:ln>
          </p:spPr>
          <p:txBody>
            <a:bodyPr wrap="none" rtlCol="0">
              <a:spAutoFit/>
            </a:bodyPr>
            <a:lstStyle/>
            <a:p>
              <a:pPr marL="0" indent="0" algn="l">
                <a:buNone/>
              </a:pPr>
              <a:r>
                <a:rPr lang="en-US" sz="2000" dirty="0">
                  <a:latin typeface="Tahoma" panose="020B0604030504040204" pitchFamily="34" charset="0"/>
                  <a:ea typeface="Tahoma" panose="020B0604030504040204" pitchFamily="34" charset="0"/>
                  <a:cs typeface="Tahoma" panose="020B0604030504040204" pitchFamily="34" charset="0"/>
                </a:rPr>
                <a:t>10</a:t>
              </a:r>
            </a:p>
          </p:txBody>
        </p:sp>
      </p:grpSp>
      <p:sp>
        <p:nvSpPr>
          <p:cNvPr id="27" name="TextBox 26">
            <a:extLst>
              <a:ext uri="{FF2B5EF4-FFF2-40B4-BE49-F238E27FC236}">
                <a16:creationId xmlns:a16="http://schemas.microsoft.com/office/drawing/2014/main" id="{E1E7ABF8-C380-353E-33CD-054800EC7B0B}"/>
              </a:ext>
            </a:extLst>
          </p:cNvPr>
          <p:cNvSpPr txBox="1"/>
          <p:nvPr/>
        </p:nvSpPr>
        <p:spPr>
          <a:xfrm>
            <a:off x="3116581" y="6140593"/>
            <a:ext cx="3089628" cy="400110"/>
          </a:xfrm>
          <a:prstGeom prst="rect">
            <a:avLst/>
          </a:prstGeom>
          <a:noFill/>
          <a:ln>
            <a:solidFill>
              <a:schemeClr val="accent2"/>
            </a:solidFill>
          </a:ln>
        </p:spPr>
        <p:txBody>
          <a:bodyPr wrap="none" rtlCol="0">
            <a:spAutoFit/>
          </a:bodyPr>
          <a:lstStyle/>
          <a:p>
            <a:pPr marL="0" indent="0" algn="l">
              <a:buNone/>
            </a:pPr>
            <a:r>
              <a:rPr lang="en-US" sz="2000" dirty="0">
                <a:latin typeface="Tahoma" panose="020B0604030504040204" pitchFamily="34" charset="0"/>
                <a:ea typeface="Tahoma" panose="020B0604030504040204" pitchFamily="34" charset="0"/>
                <a:cs typeface="Tahoma" panose="020B0604030504040204" pitchFamily="34" charset="0"/>
              </a:rPr>
              <a:t>Ensemble Prediction =20 </a:t>
            </a:r>
          </a:p>
        </p:txBody>
      </p:sp>
    </p:spTree>
    <p:extLst>
      <p:ext uri="{BB962C8B-B14F-4D97-AF65-F5344CB8AC3E}">
        <p14:creationId xmlns:p14="http://schemas.microsoft.com/office/powerpoint/2010/main" val="2583145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7"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28E52-E05B-B2EB-D135-3E1017B24686}"/>
              </a:ext>
            </a:extLst>
          </p:cNvPr>
          <p:cNvSpPr>
            <a:spLocks noGrp="1"/>
          </p:cNvSpPr>
          <p:nvPr>
            <p:ph type="title"/>
          </p:nvPr>
        </p:nvSpPr>
        <p:spPr>
          <a:xfrm>
            <a:off x="457200" y="0"/>
            <a:ext cx="8229600" cy="1143000"/>
          </a:xfrm>
        </p:spPr>
        <p:txBody>
          <a:bodyPr wrap="square" anchor="ctr">
            <a:normAutofit/>
          </a:bodyPr>
          <a:lstStyle/>
          <a:p>
            <a:r>
              <a:rPr lang="en-US" dirty="0"/>
              <a:t>Ensembles: Motivation</a:t>
            </a:r>
          </a:p>
        </p:txBody>
      </p:sp>
      <p:sp>
        <p:nvSpPr>
          <p:cNvPr id="3" name="Content Placeholder 2">
            <a:extLst>
              <a:ext uri="{FF2B5EF4-FFF2-40B4-BE49-F238E27FC236}">
                <a16:creationId xmlns:a16="http://schemas.microsoft.com/office/drawing/2014/main" id="{DB3179F7-C737-ACE1-AB13-32DA1FC7ECEE}"/>
              </a:ext>
            </a:extLst>
          </p:cNvPr>
          <p:cNvSpPr>
            <a:spLocks noGrp="1"/>
          </p:cNvSpPr>
          <p:nvPr>
            <p:ph type="body" sz="half" idx="1"/>
          </p:nvPr>
        </p:nvSpPr>
        <p:spPr>
          <a:xfrm>
            <a:off x="259080" y="1362079"/>
            <a:ext cx="6446520" cy="517588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sz="1800" dirty="0">
                <a:ea typeface="ＭＳ Ｐゴシック" panose="020B0600070205080204" pitchFamily="34" charset="-128"/>
              </a:rPr>
              <a:t>Models are simple, but reality is complex</a:t>
            </a:r>
          </a:p>
          <a:p>
            <a:pPr lvl="1"/>
            <a:r>
              <a:rPr lang="en-US" sz="1400" dirty="0"/>
              <a:t>The “truth” is often more complicated than any one model can capture</a:t>
            </a:r>
          </a:p>
          <a:p>
            <a:pPr lvl="1"/>
            <a:r>
              <a:rPr lang="en-US" sz="1400" dirty="0"/>
              <a:t>Combinations of “simple” models can capture arbitrarily complex systems</a:t>
            </a:r>
          </a:p>
          <a:p>
            <a:pPr lvl="2"/>
            <a:r>
              <a:rPr lang="en-US" sz="1200" dirty="0"/>
              <a:t>Example : spam systems: many different rules, each simple, combined can work well</a:t>
            </a:r>
          </a:p>
          <a:p>
            <a:pPr marL="685800" lvl="2" indent="0">
              <a:buNone/>
            </a:pPr>
            <a:endParaRPr lang="en-US" sz="1200" dirty="0"/>
          </a:p>
          <a:p>
            <a:pPr lvl="2"/>
            <a:endParaRPr lang="en-US" sz="1200" dirty="0"/>
          </a:p>
          <a:p>
            <a:r>
              <a:rPr lang="en-US" sz="1800" dirty="0">
                <a:ea typeface="ＭＳ Ｐゴシック" panose="020B0600070205080204" pitchFamily="34" charset="-128"/>
              </a:rPr>
              <a:t>An average of several predictions can be more accurate and stable than a single model</a:t>
            </a:r>
          </a:p>
          <a:p>
            <a:pPr lvl="1"/>
            <a:r>
              <a:rPr lang="en-US" sz="1400" dirty="0"/>
              <a:t>Accuracy: how well it predicts</a:t>
            </a:r>
          </a:p>
          <a:p>
            <a:pPr lvl="1"/>
            <a:r>
              <a:rPr lang="en-US" sz="1400" dirty="0"/>
              <a:t>Stable: how impacted the model is by outliers or single points</a:t>
            </a:r>
          </a:p>
          <a:p>
            <a:pPr lvl="1"/>
            <a:endParaRPr lang="en-US" sz="1400" dirty="0"/>
          </a:p>
          <a:p>
            <a:pPr lvl="1"/>
            <a:endParaRPr lang="en-US" sz="1400" dirty="0"/>
          </a:p>
          <a:p>
            <a:r>
              <a:rPr lang="en-US" sz="1800" dirty="0">
                <a:ea typeface="ＭＳ Ｐゴシック" panose="020B0600070205080204" pitchFamily="34" charset="-128"/>
              </a:rPr>
              <a:t>The Wisdom of Crowds</a:t>
            </a:r>
          </a:p>
          <a:p>
            <a:pPr lvl="1"/>
            <a:r>
              <a:rPr lang="en-US" sz="1400" dirty="0"/>
              <a:t>Predictions based on a collection of independent opinions will perform better than any single expert</a:t>
            </a:r>
          </a:p>
        </p:txBody>
      </p:sp>
      <p:pic>
        <p:nvPicPr>
          <p:cNvPr id="14340" name="Picture 4" descr="The Wisdom of Crowds">
            <a:extLst>
              <a:ext uri="{FF2B5EF4-FFF2-40B4-BE49-F238E27FC236}">
                <a16:creationId xmlns:a16="http://schemas.microsoft.com/office/drawing/2014/main" id="{A0D8DEF7-5791-4CED-8F71-37269EFA72B7}"/>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064332" y="2465226"/>
            <a:ext cx="1820588" cy="2697167"/>
          </a:xfrm>
          <a:prstGeom prst="rect">
            <a:avLst/>
          </a:prstGeom>
          <a:solidFill>
            <a:srgbClr val="FFFFFF"/>
          </a:solidFill>
        </p:spPr>
      </p:pic>
      <p:sp>
        <p:nvSpPr>
          <p:cNvPr id="4" name="Slide Number Placeholder 3">
            <a:extLst>
              <a:ext uri="{FF2B5EF4-FFF2-40B4-BE49-F238E27FC236}">
                <a16:creationId xmlns:a16="http://schemas.microsoft.com/office/drawing/2014/main" id="{6105CDF4-D9CE-49AF-B9AE-0FD67E8E0DCA}"/>
              </a:ext>
            </a:extLst>
          </p:cNvPr>
          <p:cNvSpPr>
            <a:spLocks noGrp="1"/>
          </p:cNvSpPr>
          <p:nvPr>
            <p:ph type="sldNum" sz="quarter" idx="12"/>
          </p:nvPr>
        </p:nvSpPr>
        <p:spPr>
          <a:xfrm>
            <a:off x="6553200" y="6245225"/>
            <a:ext cx="2133600" cy="476250"/>
          </a:xfrm>
        </p:spPr>
        <p:txBody>
          <a:bodyPr wrap="square" anchor="t">
            <a:normAutofit/>
          </a:bodyPr>
          <a:lstStyle/>
          <a:p>
            <a:pPr>
              <a:spcAft>
                <a:spcPts val="600"/>
              </a:spcAft>
            </a:pPr>
            <a:fld id="{ABBEE3BA-F264-1746-880E-39AD601DF2B1}" type="slidenum">
              <a:rPr lang="en-US" smtClean="0"/>
              <a:pPr>
                <a:spcAft>
                  <a:spcPts val="600"/>
                </a:spcAft>
              </a:pPr>
              <a:t>37</a:t>
            </a:fld>
            <a:endParaRPr lang="en-US"/>
          </a:p>
        </p:txBody>
      </p:sp>
    </p:spTree>
    <p:extLst>
      <p:ext uri="{BB962C8B-B14F-4D97-AF65-F5344CB8AC3E}">
        <p14:creationId xmlns:p14="http://schemas.microsoft.com/office/powerpoint/2010/main" val="1354277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11" end="11"/>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43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59149C-BD89-73EB-1511-2DFAD5DB4E49}"/>
              </a:ext>
            </a:extLst>
          </p:cNvPr>
          <p:cNvSpPr>
            <a:spLocks noGrp="1"/>
          </p:cNvSpPr>
          <p:nvPr>
            <p:ph type="title"/>
          </p:nvPr>
        </p:nvSpPr>
        <p:spPr/>
        <p:txBody>
          <a:bodyPr/>
          <a:lstStyle/>
          <a:p>
            <a:r>
              <a:rPr lang="en-US" dirty="0"/>
              <a:t>Ensembles: How they work</a:t>
            </a:r>
          </a:p>
        </p:txBody>
      </p:sp>
      <p:sp>
        <p:nvSpPr>
          <p:cNvPr id="4" name="Slide Number Placeholder 3">
            <a:extLst>
              <a:ext uri="{FF2B5EF4-FFF2-40B4-BE49-F238E27FC236}">
                <a16:creationId xmlns:a16="http://schemas.microsoft.com/office/drawing/2014/main" id="{66287772-C453-1A79-8F36-81F6A418A696}"/>
              </a:ext>
            </a:extLst>
          </p:cNvPr>
          <p:cNvSpPr>
            <a:spLocks noGrp="1"/>
          </p:cNvSpPr>
          <p:nvPr>
            <p:ph type="sldNum" sz="quarter" idx="10"/>
          </p:nvPr>
        </p:nvSpPr>
        <p:spPr/>
        <p:txBody>
          <a:bodyPr/>
          <a:lstStyle/>
          <a:p>
            <a:fld id="{ABBEE3BA-F264-1746-880E-39AD601DF2B1}" type="slidenum">
              <a:rPr lang="en-US" smtClean="0"/>
              <a:t>38</a:t>
            </a:fld>
            <a:endParaRPr lang="en-US"/>
          </a:p>
        </p:txBody>
      </p:sp>
      <p:sp>
        <p:nvSpPr>
          <p:cNvPr id="5" name="Rectangle 3">
            <a:extLst>
              <a:ext uri="{FF2B5EF4-FFF2-40B4-BE49-F238E27FC236}">
                <a16:creationId xmlns:a16="http://schemas.microsoft.com/office/drawing/2014/main" id="{4C8D919E-B532-D9A1-971E-6E296FFD0D35}"/>
              </a:ext>
            </a:extLst>
          </p:cNvPr>
          <p:cNvSpPr>
            <a:spLocks noGrp="1" noChangeArrowheads="1"/>
          </p:cNvSpPr>
          <p:nvPr>
            <p:ph idx="1"/>
          </p:nvPr>
        </p:nvSpPr>
        <p:spPr/>
        <p:txBody>
          <a:bodyPr/>
          <a:lstStyle/>
          <a:p>
            <a:r>
              <a:rPr lang="en-NZ" altLang="en-US" sz="1800" dirty="0">
                <a:ea typeface="ＭＳ Ｐゴシック" panose="020B0600070205080204" pitchFamily="34" charset="-128"/>
              </a:rPr>
              <a:t>The ensemble predicts a target value using an average of predictions of several individual models</a:t>
            </a:r>
          </a:p>
          <a:p>
            <a:pPr lvl="1"/>
            <a:r>
              <a:rPr lang="en-NZ" altLang="en-US" sz="1400" dirty="0">
                <a:ea typeface="ＭＳ Ｐゴシック" panose="020B0600070205080204" pitchFamily="34" charset="-128"/>
              </a:rPr>
              <a:t>Each model is fit independently of the others</a:t>
            </a:r>
          </a:p>
          <a:p>
            <a:pPr lvl="1"/>
            <a:endParaRPr lang="en-NZ" altLang="en-US" sz="1400" dirty="0">
              <a:ea typeface="ＭＳ Ｐゴシック" panose="020B0600070205080204" pitchFamily="34" charset="-128"/>
            </a:endParaRPr>
          </a:p>
          <a:p>
            <a:r>
              <a:rPr lang="en-NZ" altLang="en-US" sz="1800" dirty="0">
                <a:ea typeface="ＭＳ Ｐゴシック" panose="020B0600070205080204" pitchFamily="34" charset="-128"/>
              </a:rPr>
              <a:t>For a continuous target, an ensemble averages predictions</a:t>
            </a:r>
          </a:p>
          <a:p>
            <a:pPr lvl="1"/>
            <a:r>
              <a:rPr lang="en-US" altLang="en-US" sz="1600" dirty="0">
                <a:ea typeface="ＭＳ Ｐゴシック" panose="020B0600070205080204" pitchFamily="34" charset="-128"/>
              </a:rPr>
              <a:t>May be</a:t>
            </a:r>
            <a:r>
              <a:rPr lang="en-NZ" altLang="en-US" sz="1600" dirty="0">
                <a:ea typeface="ＭＳ Ｐゴシック" panose="020B0600070205080204" pitchFamily="34" charset="-128"/>
              </a:rPr>
              <a:t> weighted</a:t>
            </a:r>
          </a:p>
          <a:p>
            <a:endParaRPr lang="en-NZ" altLang="en-US" sz="1800" dirty="0">
              <a:ea typeface="ＭＳ Ｐゴシック" panose="020B0600070205080204" pitchFamily="34" charset="-128"/>
            </a:endParaRPr>
          </a:p>
          <a:p>
            <a:r>
              <a:rPr lang="en-NZ" altLang="en-US" sz="1800" dirty="0">
                <a:ea typeface="ＭＳ Ｐゴシック" panose="020B0600070205080204" pitchFamily="34" charset="-128"/>
              </a:rPr>
              <a:t>For a categorical target (classification), an ensemble will use “voting” of the predictions of individual models</a:t>
            </a:r>
          </a:p>
          <a:p>
            <a:endParaRPr lang="en-NZ" altLang="en-US" sz="1800" dirty="0">
              <a:ea typeface="ＭＳ Ｐゴシック" panose="020B0600070205080204" pitchFamily="34" charset="-128"/>
            </a:endParaRPr>
          </a:p>
          <a:p>
            <a:endParaRPr lang="en-NZ" altLang="en-US" sz="1800" dirty="0">
              <a:ea typeface="ＭＳ Ｐゴシック" panose="020B0600070205080204" pitchFamily="34" charset="-128"/>
            </a:endParaRPr>
          </a:p>
          <a:p>
            <a:endParaRPr lang="en-NZ" altLang="en-US" sz="1800" dirty="0">
              <a:ea typeface="ＭＳ Ｐゴシック" panose="020B0600070205080204" pitchFamily="34" charset="-128"/>
            </a:endParaRPr>
          </a:p>
          <a:p>
            <a:r>
              <a:rPr lang="en-NZ" altLang="en-US" sz="1800" dirty="0">
                <a:ea typeface="ＭＳ Ｐゴシック" panose="020B0600070205080204" pitchFamily="34" charset="-128"/>
              </a:rPr>
              <a:t>The Netflix Prize winning solution was a weighted average of 800+ individual models!</a:t>
            </a:r>
          </a:p>
        </p:txBody>
      </p:sp>
    </p:spTree>
    <p:extLst>
      <p:ext uri="{BB962C8B-B14F-4D97-AF65-F5344CB8AC3E}">
        <p14:creationId xmlns:p14="http://schemas.microsoft.com/office/powerpoint/2010/main" val="2843399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EA95DBB-96E5-35E6-CED5-F63BD4897450}"/>
              </a:ext>
            </a:extLst>
          </p:cNvPr>
          <p:cNvSpPr>
            <a:spLocks noGrp="1"/>
          </p:cNvSpPr>
          <p:nvPr>
            <p:ph type="title"/>
          </p:nvPr>
        </p:nvSpPr>
        <p:spPr/>
        <p:txBody>
          <a:bodyPr/>
          <a:lstStyle/>
          <a:p>
            <a:r>
              <a:rPr lang="en-US" dirty="0"/>
              <a:t>Ensembles: why they work</a:t>
            </a:r>
          </a:p>
        </p:txBody>
      </p:sp>
      <p:sp>
        <p:nvSpPr>
          <p:cNvPr id="5" name="Content Placeholder 4">
            <a:extLst>
              <a:ext uri="{FF2B5EF4-FFF2-40B4-BE49-F238E27FC236}">
                <a16:creationId xmlns:a16="http://schemas.microsoft.com/office/drawing/2014/main" id="{8AC173EE-196E-914B-3A82-9C8FFB4A1932}"/>
              </a:ext>
            </a:extLst>
          </p:cNvPr>
          <p:cNvSpPr>
            <a:spLocks noGrp="1"/>
          </p:cNvSpPr>
          <p:nvPr>
            <p:ph idx="1"/>
          </p:nvPr>
        </p:nvSpPr>
        <p:spPr>
          <a:xfrm>
            <a:off x="457200" y="1075239"/>
            <a:ext cx="8229600" cy="4814202"/>
          </a:xfrm>
        </p:spPr>
        <p:txBody>
          <a:bodyPr/>
          <a:lstStyle/>
          <a:p>
            <a:r>
              <a:rPr lang="en-US" dirty="0"/>
              <a:t>Wisdom of Crowds: “</a:t>
            </a:r>
            <a:r>
              <a:rPr lang="en-US" i="1" dirty="0"/>
              <a:t>Ensembles work best when the models are independent, decentralized, and have diversity of opinion”</a:t>
            </a:r>
            <a:endParaRPr lang="en-US" dirty="0"/>
          </a:p>
          <a:p>
            <a:pPr lvl="1"/>
            <a:r>
              <a:rPr lang="en-US" dirty="0"/>
              <a:t>For real world examples, this means embrace diversity (in all forms)</a:t>
            </a:r>
          </a:p>
          <a:p>
            <a:pPr lvl="1"/>
            <a:r>
              <a:rPr lang="en-US" dirty="0"/>
              <a:t>For data science models: this means, maybe they are built on different data sets, or use different features. </a:t>
            </a:r>
          </a:p>
          <a:p>
            <a:pPr lvl="1"/>
            <a:r>
              <a:rPr lang="en-US" dirty="0"/>
              <a:t>is this a sensible assumption? </a:t>
            </a:r>
          </a:p>
          <a:p>
            <a:pPr lvl="1"/>
            <a:endParaRPr lang="en-US" dirty="0"/>
          </a:p>
          <a:p>
            <a:pPr lvl="1"/>
            <a:endParaRPr lang="en-US" dirty="0"/>
          </a:p>
          <a:p>
            <a:r>
              <a:rPr lang="en-US" dirty="0"/>
              <a:t>Even though models are not typically independent, they are capturing different elements of of the signal, and still work very well! </a:t>
            </a:r>
          </a:p>
          <a:p>
            <a:endParaRPr lang="en-US" dirty="0"/>
          </a:p>
          <a:p>
            <a:endParaRPr lang="en-US" dirty="0"/>
          </a:p>
          <a:p>
            <a:r>
              <a:rPr lang="en-US" dirty="0"/>
              <a:t>Netflix Prize took advantage of this:</a:t>
            </a:r>
          </a:p>
          <a:p>
            <a:pPr lvl="1"/>
            <a:r>
              <a:rPr lang="en-US" dirty="0"/>
              <a:t>Different models from the same team</a:t>
            </a:r>
          </a:p>
          <a:p>
            <a:pPr lvl="1"/>
            <a:r>
              <a:rPr lang="en-US" dirty="0"/>
              <a:t>Different teams approach the problem differently, maybe engineer different features</a:t>
            </a:r>
          </a:p>
        </p:txBody>
      </p:sp>
      <p:sp>
        <p:nvSpPr>
          <p:cNvPr id="2" name="Slide Number Placeholder 1">
            <a:extLst>
              <a:ext uri="{FF2B5EF4-FFF2-40B4-BE49-F238E27FC236}">
                <a16:creationId xmlns:a16="http://schemas.microsoft.com/office/drawing/2014/main" id="{D2A83196-0FA3-3D08-B399-ED325F4F1A1E}"/>
              </a:ext>
            </a:extLst>
          </p:cNvPr>
          <p:cNvSpPr>
            <a:spLocks noGrp="1"/>
          </p:cNvSpPr>
          <p:nvPr>
            <p:ph type="sldNum" sz="quarter" idx="10"/>
          </p:nvPr>
        </p:nvSpPr>
        <p:spPr/>
        <p:txBody>
          <a:bodyPr/>
          <a:lstStyle/>
          <a:p>
            <a:fld id="{ABBEE3BA-F264-1746-880E-39AD601DF2B1}" type="slidenum">
              <a:rPr lang="en-US" smtClean="0"/>
              <a:t>39</a:t>
            </a:fld>
            <a:endParaRPr lang="en-US"/>
          </a:p>
        </p:txBody>
      </p:sp>
    </p:spTree>
    <p:extLst>
      <p:ext uri="{BB962C8B-B14F-4D97-AF65-F5344CB8AC3E}">
        <p14:creationId xmlns:p14="http://schemas.microsoft.com/office/powerpoint/2010/main" val="1843900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bldLvl="2"/>
    </p:bldLst>
  </p:timing>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517AD1-679F-98F4-86DD-2FA7CAF8C1F2}"/>
              </a:ext>
            </a:extLst>
          </p:cNvPr>
          <p:cNvSpPr>
            <a:spLocks noGrp="1"/>
          </p:cNvSpPr>
          <p:nvPr>
            <p:ph type="title"/>
          </p:nvPr>
        </p:nvSpPr>
        <p:spPr/>
        <p:txBody>
          <a:bodyPr/>
          <a:lstStyle/>
          <a:p>
            <a:r>
              <a:rPr lang="en-US" dirty="0"/>
              <a:t>Recommender Systems</a:t>
            </a:r>
          </a:p>
        </p:txBody>
      </p:sp>
      <p:sp>
        <p:nvSpPr>
          <p:cNvPr id="3" name="Content Placeholder 2">
            <a:extLst>
              <a:ext uri="{FF2B5EF4-FFF2-40B4-BE49-F238E27FC236}">
                <a16:creationId xmlns:a16="http://schemas.microsoft.com/office/drawing/2014/main" id="{8855765A-EE0F-BDA1-8B5F-3274CCBCABF2}"/>
              </a:ext>
            </a:extLst>
          </p:cNvPr>
          <p:cNvSpPr>
            <a:spLocks noGrp="1"/>
          </p:cNvSpPr>
          <p:nvPr>
            <p:ph sz="half" idx="1"/>
          </p:nvPr>
        </p:nvSpPr>
        <p:spPr/>
        <p:txBody>
          <a:bodyPr/>
          <a:lstStyle/>
          <a:p>
            <a:r>
              <a:rPr lang="en-US" dirty="0"/>
              <a:t>Why are they so important?</a:t>
            </a:r>
          </a:p>
          <a:p>
            <a:r>
              <a:rPr lang="en-US" dirty="0"/>
              <a:t>What is the goal?</a:t>
            </a:r>
          </a:p>
          <a:p>
            <a:pPr lvl="1"/>
            <a:r>
              <a:rPr lang="en-US" dirty="0"/>
              <a:t>To surprise and delight</a:t>
            </a:r>
          </a:p>
          <a:p>
            <a:pPr lvl="1"/>
            <a:r>
              <a:rPr lang="en-US" dirty="0"/>
              <a:t>To buy more things! </a:t>
            </a:r>
          </a:p>
          <a:p>
            <a:pPr lvl="1"/>
            <a:r>
              <a:rPr lang="en-US" dirty="0"/>
              <a:t>To keep you paying your subscription</a:t>
            </a:r>
          </a:p>
          <a:p>
            <a:pPr lvl="1"/>
            <a:r>
              <a:rPr lang="en-US" dirty="0"/>
              <a:t>To create good word of mouth </a:t>
            </a:r>
          </a:p>
          <a:p>
            <a:pPr lvl="1"/>
            <a:r>
              <a:rPr lang="en-US" dirty="0"/>
              <a:t>To keep customers on site longer</a:t>
            </a:r>
          </a:p>
          <a:p>
            <a:pPr lvl="1"/>
            <a:endParaRPr lang="en-US" dirty="0"/>
          </a:p>
          <a:p>
            <a:pPr lvl="1"/>
            <a:endParaRPr lang="en-US" dirty="0"/>
          </a:p>
        </p:txBody>
      </p:sp>
      <p:sp>
        <p:nvSpPr>
          <p:cNvPr id="5" name="Content Placeholder 4">
            <a:extLst>
              <a:ext uri="{FF2B5EF4-FFF2-40B4-BE49-F238E27FC236}">
                <a16:creationId xmlns:a16="http://schemas.microsoft.com/office/drawing/2014/main" id="{6C8BA56E-DB62-8770-A4EB-602DCC651FF8}"/>
              </a:ext>
            </a:extLst>
          </p:cNvPr>
          <p:cNvSpPr>
            <a:spLocks noGrp="1"/>
          </p:cNvSpPr>
          <p:nvPr>
            <p:ph sz="half" idx="2"/>
          </p:nvPr>
        </p:nvSpPr>
        <p:spPr/>
        <p:txBody>
          <a:bodyPr/>
          <a:lstStyle/>
          <a:p>
            <a:r>
              <a:rPr lang="en-US" dirty="0"/>
              <a:t>Not just entertainment</a:t>
            </a:r>
          </a:p>
          <a:p>
            <a:pPr lvl="1"/>
            <a:r>
              <a:rPr lang="en-US" dirty="0"/>
              <a:t>News</a:t>
            </a:r>
          </a:p>
          <a:p>
            <a:pPr lvl="1"/>
            <a:r>
              <a:rPr lang="en-US" dirty="0"/>
              <a:t>Jobs</a:t>
            </a:r>
          </a:p>
          <a:p>
            <a:pPr lvl="1"/>
            <a:r>
              <a:rPr lang="en-US" dirty="0"/>
              <a:t>Financial products</a:t>
            </a:r>
          </a:p>
          <a:p>
            <a:pPr lvl="1"/>
            <a:r>
              <a:rPr lang="en-US" dirty="0"/>
              <a:t>Healthcare</a:t>
            </a:r>
          </a:p>
          <a:p>
            <a:pPr lvl="1"/>
            <a:r>
              <a:rPr lang="en-US" dirty="0"/>
              <a:t>Food (</a:t>
            </a:r>
            <a:r>
              <a:rPr lang="en-US" dirty="0" err="1"/>
              <a:t>starbucks</a:t>
            </a:r>
            <a:r>
              <a:rPr lang="en-US" dirty="0"/>
              <a:t> app!)</a:t>
            </a:r>
          </a:p>
          <a:p>
            <a:pPr lvl="1"/>
            <a:r>
              <a:rPr lang="en-US" dirty="0"/>
              <a:t>Education (</a:t>
            </a:r>
            <a:r>
              <a:rPr lang="en-US" dirty="0" err="1"/>
              <a:t>coursera</a:t>
            </a:r>
            <a:r>
              <a:rPr lang="en-US" dirty="0"/>
              <a:t>, </a:t>
            </a:r>
            <a:r>
              <a:rPr lang="en-US" dirty="0" err="1"/>
              <a:t>etc</a:t>
            </a:r>
            <a:r>
              <a:rPr lang="en-US" dirty="0"/>
              <a:t>) </a:t>
            </a:r>
          </a:p>
          <a:p>
            <a:pPr lvl="1"/>
            <a:r>
              <a:rPr lang="en-US" dirty="0"/>
              <a:t>Travel (</a:t>
            </a:r>
            <a:r>
              <a:rPr lang="en-US" dirty="0" err="1"/>
              <a:t>airbnb</a:t>
            </a:r>
            <a:r>
              <a:rPr lang="en-US" dirty="0"/>
              <a:t>)</a:t>
            </a:r>
          </a:p>
          <a:p>
            <a:pPr lvl="1"/>
            <a:r>
              <a:rPr lang="en-US" dirty="0"/>
              <a:t>Fashion (</a:t>
            </a:r>
            <a:r>
              <a:rPr lang="en-US" dirty="0" err="1"/>
              <a:t>stitchfix</a:t>
            </a:r>
            <a:r>
              <a:rPr lang="en-US" dirty="0"/>
              <a:t>)</a:t>
            </a:r>
          </a:p>
          <a:p>
            <a:endParaRPr lang="en-US" dirty="0"/>
          </a:p>
        </p:txBody>
      </p:sp>
      <p:sp>
        <p:nvSpPr>
          <p:cNvPr id="4" name="Slide Number Placeholder 3">
            <a:extLst>
              <a:ext uri="{FF2B5EF4-FFF2-40B4-BE49-F238E27FC236}">
                <a16:creationId xmlns:a16="http://schemas.microsoft.com/office/drawing/2014/main" id="{6D441F26-608A-47A8-BDF3-017925F279E9}"/>
              </a:ext>
            </a:extLst>
          </p:cNvPr>
          <p:cNvSpPr>
            <a:spLocks noGrp="1"/>
          </p:cNvSpPr>
          <p:nvPr>
            <p:ph type="sldNum" sz="quarter" idx="12"/>
          </p:nvPr>
        </p:nvSpPr>
        <p:spPr/>
        <p:txBody>
          <a:bodyPr/>
          <a:lstStyle/>
          <a:p>
            <a:fld id="{ABBEE3BA-F264-1746-880E-39AD601DF2B1}" type="slidenum">
              <a:rPr lang="en-US" smtClean="0"/>
              <a:t>4</a:t>
            </a:fld>
            <a:endParaRPr lang="en-US"/>
          </a:p>
        </p:txBody>
      </p:sp>
      <p:pic>
        <p:nvPicPr>
          <p:cNvPr id="7" name="Picture 6" descr="A group of books on a white background&#10;&#10;Description automatically generated">
            <a:extLst>
              <a:ext uri="{FF2B5EF4-FFF2-40B4-BE49-F238E27FC236}">
                <a16:creationId xmlns:a16="http://schemas.microsoft.com/office/drawing/2014/main" id="{EA1395BB-43DA-B9A7-B110-89F2D5C0793E}"/>
              </a:ext>
            </a:extLst>
          </p:cNvPr>
          <p:cNvPicPr>
            <a:picLocks noChangeAspect="1"/>
          </p:cNvPicPr>
          <p:nvPr/>
        </p:nvPicPr>
        <p:blipFill>
          <a:blip r:embed="rId3"/>
          <a:stretch>
            <a:fillRect/>
          </a:stretch>
        </p:blipFill>
        <p:spPr>
          <a:xfrm>
            <a:off x="914400" y="4964793"/>
            <a:ext cx="7772400" cy="1518557"/>
          </a:xfrm>
          <a:prstGeom prst="rect">
            <a:avLst/>
          </a:prstGeom>
        </p:spPr>
      </p:pic>
    </p:spTree>
    <p:extLst>
      <p:ext uri="{BB962C8B-B14F-4D97-AF65-F5344CB8AC3E}">
        <p14:creationId xmlns:p14="http://schemas.microsoft.com/office/powerpoint/2010/main" val="2321581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
                                            <p:txEl>
                                              <p:pRg st="0" end="0"/>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
                                            <p:txEl>
                                              <p:pRg st="1" end="1"/>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
                                            <p:txEl>
                                              <p:pRg st="2" end="2"/>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
                                            <p:txEl>
                                              <p:pRg st="3" end="3"/>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
                                            <p:txEl>
                                              <p:pRg st="4" end="4"/>
                                            </p:tx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
                                            <p:txEl>
                                              <p:pRg st="5" end="5"/>
                                            </p:txEl>
                                          </p:spTgt>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
                                            <p:txEl>
                                              <p:pRg st="6" end="6"/>
                                            </p:txEl>
                                          </p:spTgt>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5">
                                            <p:txEl>
                                              <p:pRg st="7" end="7"/>
                                            </p:txEl>
                                          </p:spTgt>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P spid="5"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69D625F-512A-DC28-4BF1-223E2AC1D238}"/>
              </a:ext>
            </a:extLst>
          </p:cNvPr>
          <p:cNvSpPr>
            <a:spLocks noGrp="1"/>
          </p:cNvSpPr>
          <p:nvPr>
            <p:ph type="sldNum" sz="quarter" idx="12"/>
          </p:nvPr>
        </p:nvSpPr>
        <p:spPr/>
        <p:txBody>
          <a:bodyPr/>
          <a:lstStyle/>
          <a:p>
            <a:fld id="{ABBEE3BA-F264-1746-880E-39AD601DF2B1}" type="slidenum">
              <a:rPr lang="en-US" smtClean="0"/>
              <a:t>40</a:t>
            </a:fld>
            <a:endParaRPr lang="en-US"/>
          </a:p>
        </p:txBody>
      </p:sp>
      <p:sp>
        <p:nvSpPr>
          <p:cNvPr id="5" name="Text Placeholder 4">
            <a:extLst>
              <a:ext uri="{FF2B5EF4-FFF2-40B4-BE49-F238E27FC236}">
                <a16:creationId xmlns:a16="http://schemas.microsoft.com/office/drawing/2014/main" id="{C3C40B30-DA08-F5DF-AA07-A5095459ACA6}"/>
              </a:ext>
            </a:extLst>
          </p:cNvPr>
          <p:cNvSpPr>
            <a:spLocks noGrp="1"/>
          </p:cNvSpPr>
          <p:nvPr>
            <p:ph type="body" sz="quarter" idx="13"/>
          </p:nvPr>
        </p:nvSpPr>
        <p:spPr>
          <a:xfrm>
            <a:off x="606356" y="1769441"/>
            <a:ext cx="4704783" cy="914400"/>
          </a:xfrm>
        </p:spPr>
        <p:txBody>
          <a:bodyPr/>
          <a:lstStyle/>
          <a:p>
            <a:r>
              <a:rPr lang="en-US" dirty="0"/>
              <a:t>Ensembles</a:t>
            </a:r>
          </a:p>
        </p:txBody>
      </p:sp>
      <p:sp>
        <p:nvSpPr>
          <p:cNvPr id="6" name="TextBox 5">
            <a:extLst>
              <a:ext uri="{FF2B5EF4-FFF2-40B4-BE49-F238E27FC236}">
                <a16:creationId xmlns:a16="http://schemas.microsoft.com/office/drawing/2014/main" id="{62CC340F-D68E-4F9B-F287-8B0E04DCA8E0}"/>
              </a:ext>
            </a:extLst>
          </p:cNvPr>
          <p:cNvSpPr txBox="1"/>
          <p:nvPr/>
        </p:nvSpPr>
        <p:spPr>
          <a:xfrm>
            <a:off x="3417508" y="3028890"/>
            <a:ext cx="2639953" cy="400110"/>
          </a:xfrm>
          <a:prstGeom prst="rect">
            <a:avLst/>
          </a:prstGeom>
          <a:solidFill>
            <a:schemeClr val="accent5"/>
          </a:solidFill>
        </p:spPr>
        <p:txBody>
          <a:bodyPr wrap="none" rtlCol="0">
            <a:spAutoFit/>
          </a:bodyPr>
          <a:lstStyle/>
          <a:p>
            <a:pPr marL="0" indent="0" algn="l">
              <a:buNone/>
            </a:pPr>
            <a:r>
              <a:rPr lang="en-US" sz="2000" dirty="0">
                <a:latin typeface="Tahoma" panose="020B0604030504040204" pitchFamily="34" charset="0"/>
                <a:ea typeface="Tahoma" panose="020B0604030504040204" pitchFamily="34" charset="0"/>
                <a:cs typeface="Tahoma" panose="020B0604030504040204" pitchFamily="34" charset="0"/>
              </a:rPr>
              <a:t>T10_Ensembles.ipynb</a:t>
            </a:r>
          </a:p>
        </p:txBody>
      </p:sp>
    </p:spTree>
    <p:extLst>
      <p:ext uri="{BB962C8B-B14F-4D97-AF65-F5344CB8AC3E}">
        <p14:creationId xmlns:p14="http://schemas.microsoft.com/office/powerpoint/2010/main" val="125383049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E66B3-2F59-ECEE-0E68-70FFAC8DAA45}"/>
              </a:ext>
            </a:extLst>
          </p:cNvPr>
          <p:cNvSpPr>
            <a:spLocks noGrp="1"/>
          </p:cNvSpPr>
          <p:nvPr>
            <p:ph type="title"/>
          </p:nvPr>
        </p:nvSpPr>
        <p:spPr/>
        <p:txBody>
          <a:bodyPr/>
          <a:lstStyle/>
          <a:p>
            <a:r>
              <a:rPr lang="en-US" dirty="0"/>
              <a:t>Ensembles: use in data science</a:t>
            </a:r>
          </a:p>
        </p:txBody>
      </p:sp>
      <p:sp>
        <p:nvSpPr>
          <p:cNvPr id="3" name="Content Placeholder 2">
            <a:extLst>
              <a:ext uri="{FF2B5EF4-FFF2-40B4-BE49-F238E27FC236}">
                <a16:creationId xmlns:a16="http://schemas.microsoft.com/office/drawing/2014/main" id="{7423623A-71E2-636F-AC29-7B730AB34740}"/>
              </a:ext>
            </a:extLst>
          </p:cNvPr>
          <p:cNvSpPr>
            <a:spLocks noGrp="1"/>
          </p:cNvSpPr>
          <p:nvPr>
            <p:ph idx="1"/>
          </p:nvPr>
        </p:nvSpPr>
        <p:spPr/>
        <p:txBody>
          <a:bodyPr/>
          <a:lstStyle/>
          <a:p>
            <a:r>
              <a:rPr lang="en-US" dirty="0"/>
              <a:t>In the 1990s, the theory resulted in the creation of many methods to exploit the theory of ensembles:</a:t>
            </a:r>
          </a:p>
          <a:p>
            <a:endParaRPr lang="en-US" dirty="0"/>
          </a:p>
          <a:p>
            <a:pPr lvl="1"/>
            <a:r>
              <a:rPr lang="en-US" dirty="0"/>
              <a:t>Boosting</a:t>
            </a:r>
          </a:p>
          <a:p>
            <a:pPr lvl="1"/>
            <a:r>
              <a:rPr lang="en-US" dirty="0"/>
              <a:t>Random Forests</a:t>
            </a:r>
          </a:p>
          <a:p>
            <a:pPr lvl="1"/>
            <a:r>
              <a:rPr lang="en-US" dirty="0"/>
              <a:t>Other methods with fun names:</a:t>
            </a:r>
          </a:p>
          <a:p>
            <a:pPr lvl="2"/>
            <a:r>
              <a:rPr lang="en-US" dirty="0"/>
              <a:t>Arcing</a:t>
            </a:r>
          </a:p>
          <a:p>
            <a:pPr lvl="2"/>
            <a:r>
              <a:rPr lang="en-US" dirty="0"/>
              <a:t>Bagging</a:t>
            </a:r>
          </a:p>
          <a:p>
            <a:pPr lvl="2"/>
            <a:r>
              <a:rPr lang="en-US" dirty="0"/>
              <a:t>Bumping</a:t>
            </a:r>
          </a:p>
          <a:p>
            <a:pPr lvl="2"/>
            <a:r>
              <a:rPr lang="en-US" dirty="0"/>
              <a:t>Crumpling</a:t>
            </a:r>
          </a:p>
          <a:p>
            <a:pPr lvl="2"/>
            <a:r>
              <a:rPr lang="en-US" dirty="0"/>
              <a:t>Born-again models</a:t>
            </a:r>
          </a:p>
          <a:p>
            <a:pPr lvl="2"/>
            <a:r>
              <a:rPr lang="en-US" dirty="0"/>
              <a:t>Bayesian Model Averaging</a:t>
            </a:r>
          </a:p>
          <a:p>
            <a:pPr lvl="3"/>
            <a:r>
              <a:rPr lang="en-US" dirty="0"/>
              <a:t>Close to my heart &lt;3! </a:t>
            </a:r>
          </a:p>
          <a:p>
            <a:pPr lvl="1"/>
            <a:endParaRPr lang="en-US" dirty="0"/>
          </a:p>
          <a:p>
            <a:pPr marL="342900" lvl="1" indent="0">
              <a:buNone/>
            </a:pPr>
            <a:endParaRPr lang="en-US" dirty="0"/>
          </a:p>
          <a:p>
            <a:pPr marL="342900" lvl="1" indent="0">
              <a:buNone/>
            </a:pPr>
            <a:endParaRPr lang="en-US" dirty="0"/>
          </a:p>
          <a:p>
            <a:pPr marL="342900" lvl="1" indent="0">
              <a:buNone/>
            </a:pPr>
            <a:endParaRPr lang="en-US" dirty="0"/>
          </a:p>
        </p:txBody>
      </p:sp>
      <p:sp>
        <p:nvSpPr>
          <p:cNvPr id="4" name="Slide Number Placeholder 3">
            <a:extLst>
              <a:ext uri="{FF2B5EF4-FFF2-40B4-BE49-F238E27FC236}">
                <a16:creationId xmlns:a16="http://schemas.microsoft.com/office/drawing/2014/main" id="{6AA9BDF8-8ACA-77F0-BA13-7357C378D3E1}"/>
              </a:ext>
            </a:extLst>
          </p:cNvPr>
          <p:cNvSpPr>
            <a:spLocks noGrp="1"/>
          </p:cNvSpPr>
          <p:nvPr>
            <p:ph type="sldNum" sz="quarter" idx="10"/>
          </p:nvPr>
        </p:nvSpPr>
        <p:spPr/>
        <p:txBody>
          <a:bodyPr/>
          <a:lstStyle/>
          <a:p>
            <a:fld id="{ABBEE3BA-F264-1746-880E-39AD601DF2B1}" type="slidenum">
              <a:rPr lang="en-US" smtClean="0"/>
              <a:t>41</a:t>
            </a:fld>
            <a:endParaRPr lang="en-US"/>
          </a:p>
        </p:txBody>
      </p:sp>
      <p:pic>
        <p:nvPicPr>
          <p:cNvPr id="6" name="Picture 5" descr="A close up of a book&#10;&#10;Description automatically generated">
            <a:extLst>
              <a:ext uri="{FF2B5EF4-FFF2-40B4-BE49-F238E27FC236}">
                <a16:creationId xmlns:a16="http://schemas.microsoft.com/office/drawing/2014/main" id="{FC60BF93-0B5A-4C4F-CB50-22ADF2B04579}"/>
              </a:ext>
            </a:extLst>
          </p:cNvPr>
          <p:cNvPicPr>
            <a:picLocks noChangeAspect="1"/>
          </p:cNvPicPr>
          <p:nvPr/>
        </p:nvPicPr>
        <p:blipFill>
          <a:blip r:embed="rId3"/>
          <a:stretch>
            <a:fillRect/>
          </a:stretch>
        </p:blipFill>
        <p:spPr>
          <a:xfrm>
            <a:off x="5973387" y="2655969"/>
            <a:ext cx="2484120" cy="1546061"/>
          </a:xfrm>
          <a:prstGeom prst="rect">
            <a:avLst/>
          </a:prstGeom>
        </p:spPr>
      </p:pic>
      <p:pic>
        <p:nvPicPr>
          <p:cNvPr id="7" name="Picture 6" descr="A person wearing a tie and holding a folder&#10;&#10;Description automatically generated">
            <a:extLst>
              <a:ext uri="{FF2B5EF4-FFF2-40B4-BE49-F238E27FC236}">
                <a16:creationId xmlns:a16="http://schemas.microsoft.com/office/drawing/2014/main" id="{B39AFDF8-5711-2F49-6B40-FD4EE999EA86}"/>
              </a:ext>
            </a:extLst>
          </p:cNvPr>
          <p:cNvPicPr>
            <a:picLocks noChangeAspect="1"/>
          </p:cNvPicPr>
          <p:nvPr/>
        </p:nvPicPr>
        <p:blipFill>
          <a:blip r:embed="rId4"/>
          <a:stretch>
            <a:fillRect/>
          </a:stretch>
        </p:blipFill>
        <p:spPr>
          <a:xfrm>
            <a:off x="5973387" y="4424157"/>
            <a:ext cx="1910284" cy="2059193"/>
          </a:xfrm>
          <a:prstGeom prst="rect">
            <a:avLst/>
          </a:prstGeom>
        </p:spPr>
      </p:pic>
    </p:spTree>
    <p:extLst>
      <p:ext uri="{BB962C8B-B14F-4D97-AF65-F5344CB8AC3E}">
        <p14:creationId xmlns:p14="http://schemas.microsoft.com/office/powerpoint/2010/main" val="4121319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9D7B0-B0EB-73DA-9F7E-B87117BC656D}"/>
              </a:ext>
            </a:extLst>
          </p:cNvPr>
          <p:cNvSpPr>
            <a:spLocks noGrp="1"/>
          </p:cNvSpPr>
          <p:nvPr>
            <p:ph type="title"/>
          </p:nvPr>
        </p:nvSpPr>
        <p:spPr/>
        <p:txBody>
          <a:bodyPr/>
          <a:lstStyle/>
          <a:p>
            <a:r>
              <a:rPr lang="en-US" dirty="0"/>
              <a:t>Ensemble Methods: Boosting</a:t>
            </a:r>
          </a:p>
        </p:txBody>
      </p:sp>
      <p:sp>
        <p:nvSpPr>
          <p:cNvPr id="3" name="Content Placeholder 2">
            <a:extLst>
              <a:ext uri="{FF2B5EF4-FFF2-40B4-BE49-F238E27FC236}">
                <a16:creationId xmlns:a16="http://schemas.microsoft.com/office/drawing/2014/main" id="{7CDC80E5-F4CC-F6BC-7F21-631302C5EB7D}"/>
              </a:ext>
            </a:extLst>
          </p:cNvPr>
          <p:cNvSpPr>
            <a:spLocks noGrp="1"/>
          </p:cNvSpPr>
          <p:nvPr>
            <p:ph idx="1"/>
          </p:nvPr>
        </p:nvSpPr>
        <p:spPr>
          <a:xfrm>
            <a:off x="457200" y="1021899"/>
            <a:ext cx="7437120" cy="2407101"/>
          </a:xfrm>
        </p:spPr>
        <p:txBody>
          <a:bodyPr/>
          <a:lstStyle/>
          <a:p>
            <a:r>
              <a:rPr lang="en-US" dirty="0"/>
              <a:t>Boosting takes advantage of a key theoretical finding in ensembles:  “</a:t>
            </a:r>
            <a:r>
              <a:rPr lang="en-US" i="1" dirty="0"/>
              <a:t>Theory of Weak Learners </a:t>
            </a:r>
            <a:r>
              <a:rPr lang="en-US" dirty="0"/>
              <a:t>” </a:t>
            </a:r>
          </a:p>
          <a:p>
            <a:pPr marL="0" indent="0">
              <a:buNone/>
            </a:pPr>
            <a:endParaRPr lang="en-US" dirty="0"/>
          </a:p>
          <a:p>
            <a:pPr lvl="1"/>
            <a:r>
              <a:rPr lang="en-US" dirty="0"/>
              <a:t>says that if you want to build the best ensemble, you should build it from models that aren’t that good themselves!!   </a:t>
            </a:r>
          </a:p>
          <a:p>
            <a:pPr lvl="1"/>
            <a:endParaRPr lang="en-US" dirty="0"/>
          </a:p>
          <a:p>
            <a:pPr marL="342900" lvl="1" indent="0">
              <a:buNone/>
            </a:pPr>
            <a:endParaRPr lang="en-US" dirty="0"/>
          </a:p>
          <a:p>
            <a:pPr lvl="1"/>
            <a:r>
              <a:rPr lang="en-US" dirty="0"/>
              <a:t>A Weak Learner is a model that is only slightly better than random chance</a:t>
            </a:r>
          </a:p>
          <a:p>
            <a:pPr lvl="1"/>
            <a:endParaRPr lang="en-US" dirty="0"/>
          </a:p>
          <a:p>
            <a:pPr lvl="1"/>
            <a:endParaRPr lang="en-US" dirty="0"/>
          </a:p>
          <a:p>
            <a:pPr lvl="1"/>
            <a:r>
              <a:rPr lang="en-US" dirty="0"/>
              <a:t>The Theory of Weak Learners says that combining many weak learners, as long as they have some independent information </a:t>
            </a:r>
            <a:r>
              <a:rPr lang="en-US" i="1" dirty="0">
                <a:solidFill>
                  <a:schemeClr val="accent2"/>
                </a:solidFill>
              </a:rPr>
              <a:t>will perform better than combining strong learners. </a:t>
            </a:r>
          </a:p>
          <a:p>
            <a:pPr marL="342900" lvl="1" indent="0">
              <a:buNone/>
            </a:pPr>
            <a:endParaRPr lang="en-US" dirty="0"/>
          </a:p>
          <a:p>
            <a:pPr lvl="1"/>
            <a:endParaRPr lang="en-US" dirty="0"/>
          </a:p>
          <a:p>
            <a:pPr lvl="1"/>
            <a:endParaRPr lang="en-US" dirty="0"/>
          </a:p>
        </p:txBody>
      </p:sp>
      <p:sp>
        <p:nvSpPr>
          <p:cNvPr id="4" name="Slide Number Placeholder 3">
            <a:extLst>
              <a:ext uri="{FF2B5EF4-FFF2-40B4-BE49-F238E27FC236}">
                <a16:creationId xmlns:a16="http://schemas.microsoft.com/office/drawing/2014/main" id="{C73A4580-FEED-6D92-8E02-7C5311DBE453}"/>
              </a:ext>
            </a:extLst>
          </p:cNvPr>
          <p:cNvSpPr>
            <a:spLocks noGrp="1"/>
          </p:cNvSpPr>
          <p:nvPr>
            <p:ph type="sldNum" sz="quarter" idx="10"/>
          </p:nvPr>
        </p:nvSpPr>
        <p:spPr/>
        <p:txBody>
          <a:bodyPr/>
          <a:lstStyle/>
          <a:p>
            <a:fld id="{ABBEE3BA-F264-1746-880E-39AD601DF2B1}" type="slidenum">
              <a:rPr lang="en-US" smtClean="0"/>
              <a:t>42</a:t>
            </a:fld>
            <a:endParaRPr lang="en-US"/>
          </a:p>
        </p:txBody>
      </p:sp>
      <p:sp>
        <p:nvSpPr>
          <p:cNvPr id="6" name="TextBox 5">
            <a:extLst>
              <a:ext uri="{FF2B5EF4-FFF2-40B4-BE49-F238E27FC236}">
                <a16:creationId xmlns:a16="http://schemas.microsoft.com/office/drawing/2014/main" id="{57818B12-428F-696A-177A-CA3171CC8BD9}"/>
              </a:ext>
            </a:extLst>
          </p:cNvPr>
          <p:cNvSpPr txBox="1"/>
          <p:nvPr/>
        </p:nvSpPr>
        <p:spPr>
          <a:xfrm>
            <a:off x="8313420" y="2354580"/>
            <a:ext cx="748923" cy="769441"/>
          </a:xfrm>
          <a:prstGeom prst="rect">
            <a:avLst/>
          </a:prstGeom>
          <a:noFill/>
        </p:spPr>
        <p:txBody>
          <a:bodyPr wrap="none" rtlCol="0">
            <a:spAutoFit/>
          </a:bodyPr>
          <a:lstStyle/>
          <a:p>
            <a:pPr>
              <a:buNone/>
            </a:pPr>
            <a:r>
              <a:rPr lang="en-US" sz="4400" dirty="0"/>
              <a:t>🤯</a:t>
            </a:r>
          </a:p>
        </p:txBody>
      </p:sp>
    </p:spTree>
    <p:extLst>
      <p:ext uri="{BB962C8B-B14F-4D97-AF65-F5344CB8AC3E}">
        <p14:creationId xmlns:p14="http://schemas.microsoft.com/office/powerpoint/2010/main" val="1924085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2"/>
      <p:bldP spid="6"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547563-AADC-B5EE-7205-286D689692D8}"/>
              </a:ext>
            </a:extLst>
          </p:cNvPr>
          <p:cNvSpPr>
            <a:spLocks noGrp="1"/>
          </p:cNvSpPr>
          <p:nvPr>
            <p:ph type="title"/>
          </p:nvPr>
        </p:nvSpPr>
        <p:spPr/>
        <p:txBody>
          <a:bodyPr/>
          <a:lstStyle/>
          <a:p>
            <a:r>
              <a:rPr lang="en-US" dirty="0"/>
              <a:t>Boosting: How it works</a:t>
            </a:r>
          </a:p>
        </p:txBody>
      </p:sp>
      <p:sp>
        <p:nvSpPr>
          <p:cNvPr id="3" name="Content Placeholder 2">
            <a:extLst>
              <a:ext uri="{FF2B5EF4-FFF2-40B4-BE49-F238E27FC236}">
                <a16:creationId xmlns:a16="http://schemas.microsoft.com/office/drawing/2014/main" id="{1F9C5F6E-0B02-0E86-F089-83FF3C96A2A7}"/>
              </a:ext>
            </a:extLst>
          </p:cNvPr>
          <p:cNvSpPr>
            <a:spLocks noGrp="1"/>
          </p:cNvSpPr>
          <p:nvPr>
            <p:ph idx="1"/>
          </p:nvPr>
        </p:nvSpPr>
        <p:spPr>
          <a:xfrm>
            <a:off x="457200" y="865739"/>
            <a:ext cx="7748650" cy="5855736"/>
          </a:xfrm>
        </p:spPr>
        <p:txBody>
          <a:bodyPr/>
          <a:lstStyle/>
          <a:p>
            <a:r>
              <a:rPr lang="en-US" dirty="0"/>
              <a:t>Boosting steps:</a:t>
            </a:r>
          </a:p>
          <a:p>
            <a:pPr lvl="1"/>
            <a:r>
              <a:rPr lang="en-US" dirty="0"/>
              <a:t>Fit a simple classifier (weak learner) to the data set</a:t>
            </a:r>
          </a:p>
          <a:p>
            <a:pPr lvl="1"/>
            <a:r>
              <a:rPr lang="en-US" dirty="0"/>
              <a:t>Identify the cases the classifier got wrong</a:t>
            </a:r>
          </a:p>
          <a:p>
            <a:pPr lvl="1"/>
            <a:r>
              <a:rPr lang="en-US" dirty="0"/>
              <a:t>“upweight” or “</a:t>
            </a:r>
            <a:r>
              <a:rPr lang="en-US" dirty="0" err="1"/>
              <a:t>upsample</a:t>
            </a:r>
            <a:r>
              <a:rPr lang="en-US" dirty="0"/>
              <a:t>” the mis-classified cases</a:t>
            </a:r>
          </a:p>
          <a:p>
            <a:pPr lvl="1"/>
            <a:r>
              <a:rPr lang="en-US" dirty="0"/>
              <a:t>Fit classifier again</a:t>
            </a:r>
          </a:p>
          <a:p>
            <a:pPr lvl="1"/>
            <a:r>
              <a:rPr lang="en-US" dirty="0"/>
              <a:t>Rinse and repeat</a:t>
            </a:r>
          </a:p>
          <a:p>
            <a:pPr lvl="1"/>
            <a:r>
              <a:rPr lang="en-US" dirty="0"/>
              <a:t>Stop after k iterations, the final prediction is an ensemble of all of the component models (perhaps weighted) </a:t>
            </a:r>
          </a:p>
          <a:p>
            <a:pPr marL="342900" lvl="1" indent="0">
              <a:buNone/>
            </a:pPr>
            <a:endParaRPr lang="en-US" dirty="0"/>
          </a:p>
          <a:p>
            <a:pPr marL="342900" lvl="1" indent="0">
              <a:buNone/>
            </a:pPr>
            <a:endParaRPr lang="en-US" dirty="0"/>
          </a:p>
          <a:p>
            <a:r>
              <a:rPr lang="en-US" dirty="0"/>
              <a:t>Simple classifier could be as simple as a one-split tree!</a:t>
            </a:r>
          </a:p>
          <a:p>
            <a:pPr lvl="1"/>
            <a:r>
              <a:rPr lang="en-US" i="1" dirty="0"/>
              <a:t>Boosted stumps</a:t>
            </a:r>
          </a:p>
          <a:p>
            <a:pPr lvl="1"/>
            <a:endParaRPr lang="en-US" dirty="0"/>
          </a:p>
          <a:p>
            <a:pPr marL="342900" lvl="1" indent="0">
              <a:buNone/>
            </a:pPr>
            <a:endParaRPr lang="en-US" dirty="0"/>
          </a:p>
        </p:txBody>
      </p:sp>
      <p:sp>
        <p:nvSpPr>
          <p:cNvPr id="4" name="Slide Number Placeholder 3">
            <a:extLst>
              <a:ext uri="{FF2B5EF4-FFF2-40B4-BE49-F238E27FC236}">
                <a16:creationId xmlns:a16="http://schemas.microsoft.com/office/drawing/2014/main" id="{2201A034-5E41-933E-81AE-F9523BB75A30}"/>
              </a:ext>
            </a:extLst>
          </p:cNvPr>
          <p:cNvSpPr>
            <a:spLocks noGrp="1"/>
          </p:cNvSpPr>
          <p:nvPr>
            <p:ph type="sldNum" sz="quarter" idx="10"/>
          </p:nvPr>
        </p:nvSpPr>
        <p:spPr/>
        <p:txBody>
          <a:bodyPr/>
          <a:lstStyle/>
          <a:p>
            <a:fld id="{ABBEE3BA-F264-1746-880E-39AD601DF2B1}" type="slidenum">
              <a:rPr lang="en-US" smtClean="0"/>
              <a:t>43</a:t>
            </a:fld>
            <a:endParaRPr lang="en-US"/>
          </a:p>
        </p:txBody>
      </p:sp>
    </p:spTree>
    <p:extLst>
      <p:ext uri="{BB962C8B-B14F-4D97-AF65-F5344CB8AC3E}">
        <p14:creationId xmlns:p14="http://schemas.microsoft.com/office/powerpoint/2010/main" val="2624298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a:extLst>
              <a:ext uri="{FF2B5EF4-FFF2-40B4-BE49-F238E27FC236}">
                <a16:creationId xmlns:a16="http://schemas.microsoft.com/office/drawing/2014/main" id="{53BD1B13-FCA9-4F11-6C46-405AECCCE325}"/>
              </a:ext>
            </a:extLst>
          </p:cNvPr>
          <p:cNvSpPr>
            <a:spLocks noGrp="1"/>
          </p:cNvSpPr>
          <p:nvPr>
            <p:ph type="title"/>
          </p:nvPr>
        </p:nvSpPr>
        <p:spPr/>
        <p:txBody>
          <a:bodyPr/>
          <a:lstStyle/>
          <a:p>
            <a:r>
              <a:rPr lang="en-US" altLang="en-US" dirty="0">
                <a:ea typeface="ＭＳ Ｐゴシック" panose="020B0600070205080204" pitchFamily="34" charset="-128"/>
              </a:rPr>
              <a:t>Boosting Example</a:t>
            </a:r>
          </a:p>
        </p:txBody>
      </p:sp>
      <p:sp>
        <p:nvSpPr>
          <p:cNvPr id="35843" name="Content Placeholder 2">
            <a:extLst>
              <a:ext uri="{FF2B5EF4-FFF2-40B4-BE49-F238E27FC236}">
                <a16:creationId xmlns:a16="http://schemas.microsoft.com/office/drawing/2014/main" id="{E3480FDC-1F07-5C82-8709-F307E7DF0FA2}"/>
              </a:ext>
            </a:extLst>
          </p:cNvPr>
          <p:cNvSpPr>
            <a:spLocks noGrp="1"/>
          </p:cNvSpPr>
          <p:nvPr>
            <p:ph idx="1"/>
          </p:nvPr>
        </p:nvSpPr>
        <p:spPr>
          <a:xfrm>
            <a:off x="6553200" y="5072062"/>
            <a:ext cx="1639908" cy="579437"/>
          </a:xfrm>
        </p:spPr>
        <p:txBody>
          <a:bodyPr/>
          <a:lstStyle/>
          <a:p>
            <a:pPr marL="0" indent="0">
              <a:buNone/>
            </a:pPr>
            <a:r>
              <a:rPr lang="en-US" altLang="en-US" sz="1200" dirty="0">
                <a:ea typeface="ＭＳ Ｐゴシック" panose="020B0600070205080204" pitchFamily="34" charset="-128"/>
              </a:rPr>
              <a:t>Courtesy M. Littman</a:t>
            </a:r>
          </a:p>
        </p:txBody>
      </p:sp>
      <p:sp>
        <p:nvSpPr>
          <p:cNvPr id="35845" name="Slide Number Placeholder 4">
            <a:extLst>
              <a:ext uri="{FF2B5EF4-FFF2-40B4-BE49-F238E27FC236}">
                <a16:creationId xmlns:a16="http://schemas.microsoft.com/office/drawing/2014/main" id="{1B88AB35-156B-0F0A-7D6D-AEDF29DC67B0}"/>
              </a:ext>
            </a:extLst>
          </p:cNvPr>
          <p:cNvSpPr>
            <a:spLocks noGrp="1"/>
          </p:cNvSpPr>
          <p:nvPr>
            <p:ph type="sldNum" sz="quarter" idx="12"/>
          </p:nvPr>
        </p:nvSpPr>
        <p:spPr bwMode="auto">
          <a:xfrm>
            <a:off x="6553200" y="6400800"/>
            <a:ext cx="1905000" cy="304800"/>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tx1"/>
                </a:solidFill>
                <a:latin typeface="Times" charset="0"/>
                <a:ea typeface="ＭＳ Ｐゴシック" panose="020B0600070205080204" pitchFamily="34" charset="-128"/>
                <a:cs typeface="+mn-cs"/>
              </a:defRPr>
            </a:lvl1pPr>
            <a:lvl2pPr marL="457200" algn="l" rtl="0" eaLnBrk="0" fontAlgn="base" hangingPunct="0">
              <a:spcBef>
                <a:spcPct val="0"/>
              </a:spcBef>
              <a:spcAft>
                <a:spcPct val="0"/>
              </a:spcAft>
              <a:defRPr sz="2400" kern="1200">
                <a:solidFill>
                  <a:schemeClr val="tx1"/>
                </a:solidFill>
                <a:latin typeface="Times" charset="0"/>
                <a:ea typeface="ＭＳ Ｐゴシック" panose="020B0600070205080204" pitchFamily="34" charset="-128"/>
                <a:cs typeface="+mn-cs"/>
              </a:defRPr>
            </a:lvl2pPr>
            <a:lvl3pPr marL="914400" algn="l" rtl="0" eaLnBrk="0" fontAlgn="base" hangingPunct="0">
              <a:spcBef>
                <a:spcPct val="0"/>
              </a:spcBef>
              <a:spcAft>
                <a:spcPct val="0"/>
              </a:spcAft>
              <a:defRPr sz="2400" kern="1200">
                <a:solidFill>
                  <a:schemeClr val="tx1"/>
                </a:solidFill>
                <a:latin typeface="Times" charset="0"/>
                <a:ea typeface="ＭＳ Ｐゴシック" panose="020B0600070205080204" pitchFamily="34" charset="-128"/>
                <a:cs typeface="+mn-cs"/>
              </a:defRPr>
            </a:lvl3pPr>
            <a:lvl4pPr marL="1371600" algn="l" rtl="0" eaLnBrk="0" fontAlgn="base" hangingPunct="0">
              <a:spcBef>
                <a:spcPct val="0"/>
              </a:spcBef>
              <a:spcAft>
                <a:spcPct val="0"/>
              </a:spcAft>
              <a:defRPr sz="2400" kern="1200">
                <a:solidFill>
                  <a:schemeClr val="tx1"/>
                </a:solidFill>
                <a:latin typeface="Times" charset="0"/>
                <a:ea typeface="ＭＳ Ｐゴシック" panose="020B0600070205080204" pitchFamily="34" charset="-128"/>
                <a:cs typeface="+mn-cs"/>
              </a:defRPr>
            </a:lvl4pPr>
            <a:lvl5pPr marL="1828800" algn="l" rtl="0" eaLnBrk="0" fontAlgn="base" hangingPunct="0">
              <a:spcBef>
                <a:spcPct val="0"/>
              </a:spcBef>
              <a:spcAft>
                <a:spcPct val="0"/>
              </a:spcAft>
              <a:defRPr sz="2400" kern="1200">
                <a:solidFill>
                  <a:schemeClr val="tx1"/>
                </a:solidFill>
                <a:latin typeface="Times" charset="0"/>
                <a:ea typeface="ＭＳ Ｐゴシック" panose="020B0600070205080204" pitchFamily="34" charset="-128"/>
                <a:cs typeface="+mn-cs"/>
              </a:defRPr>
            </a:lvl5pPr>
            <a:lvl6pPr marL="2286000" algn="l" defTabSz="914400" rtl="0" eaLnBrk="1" latinLnBrk="0" hangingPunct="1">
              <a:defRPr sz="2400" kern="1200">
                <a:solidFill>
                  <a:schemeClr val="tx1"/>
                </a:solidFill>
                <a:latin typeface="Times" charset="0"/>
                <a:ea typeface="ＭＳ Ｐゴシック" panose="020B0600070205080204" pitchFamily="34" charset="-128"/>
                <a:cs typeface="+mn-cs"/>
              </a:defRPr>
            </a:lvl6pPr>
            <a:lvl7pPr marL="2743200" algn="l" defTabSz="914400" rtl="0" eaLnBrk="1" latinLnBrk="0" hangingPunct="1">
              <a:defRPr sz="2400" kern="1200">
                <a:solidFill>
                  <a:schemeClr val="tx1"/>
                </a:solidFill>
                <a:latin typeface="Times" charset="0"/>
                <a:ea typeface="ＭＳ Ｐゴシック" panose="020B0600070205080204" pitchFamily="34" charset="-128"/>
                <a:cs typeface="+mn-cs"/>
              </a:defRPr>
            </a:lvl7pPr>
            <a:lvl8pPr marL="3200400" algn="l" defTabSz="914400" rtl="0" eaLnBrk="1" latinLnBrk="0" hangingPunct="1">
              <a:defRPr sz="2400" kern="1200">
                <a:solidFill>
                  <a:schemeClr val="tx1"/>
                </a:solidFill>
                <a:latin typeface="Times" charset="0"/>
                <a:ea typeface="ＭＳ Ｐゴシック" panose="020B0600070205080204" pitchFamily="34" charset="-128"/>
                <a:cs typeface="+mn-cs"/>
              </a:defRPr>
            </a:lvl8pPr>
            <a:lvl9pPr marL="3657600" algn="l" defTabSz="914400" rtl="0" eaLnBrk="1" latinLnBrk="0" hangingPunct="1">
              <a:defRPr sz="2400" kern="1200">
                <a:solidFill>
                  <a:schemeClr val="tx1"/>
                </a:solidFill>
                <a:latin typeface="Times" charset="0"/>
                <a:ea typeface="ＭＳ Ｐゴシック" panose="020B0600070205080204" pitchFamily="34" charset="-128"/>
                <a:cs typeface="+mn-cs"/>
              </a:defRPr>
            </a:lvl9pPr>
          </a:lstStyle>
          <a:p>
            <a:fld id="{3C7B18BD-3CE5-A24F-8E89-D7361AEA4E6D}" type="slidenum">
              <a:rPr lang="en-US" altLang="en-US" smtClean="0"/>
              <a:pPr/>
              <a:t>44</a:t>
            </a:fld>
            <a:endParaRPr lang="en-US" altLang="en-US" sz="1400"/>
          </a:p>
        </p:txBody>
      </p:sp>
      <p:pic>
        <p:nvPicPr>
          <p:cNvPr id="35846" name="Picture 5">
            <a:extLst>
              <a:ext uri="{FF2B5EF4-FFF2-40B4-BE49-F238E27FC236}">
                <a16:creationId xmlns:a16="http://schemas.microsoft.com/office/drawing/2014/main" id="{C05968C3-6CDB-74D6-FDA5-CC565F4D051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62200" y="2667000"/>
            <a:ext cx="3124200" cy="2405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47" name="Picture 6">
            <a:extLst>
              <a:ext uri="{FF2B5EF4-FFF2-40B4-BE49-F238E27FC236}">
                <a16:creationId xmlns:a16="http://schemas.microsoft.com/office/drawing/2014/main" id="{EDA43AEC-67F6-9006-DDB0-0ED14AA32FB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16050" y="981919"/>
            <a:ext cx="5016500" cy="448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8" name="Slide Number Placeholder 4">
            <a:extLst>
              <a:ext uri="{FF2B5EF4-FFF2-40B4-BE49-F238E27FC236}">
                <a16:creationId xmlns:a16="http://schemas.microsoft.com/office/drawing/2014/main" id="{440283C1-AFEF-86BC-1408-44A07176E1BB}"/>
              </a:ext>
            </a:extLst>
          </p:cNvPr>
          <p:cNvSpPr>
            <a:spLocks noGrp="1"/>
          </p:cNvSpPr>
          <p:nvPr>
            <p:ph type="sldNum" sz="quarter" idx="12"/>
          </p:nvPr>
        </p:nvSpPr>
        <p:spPr bwMode="auto">
          <a:xfrm>
            <a:off x="8679180" y="6553200"/>
            <a:ext cx="464820" cy="304800"/>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tx1"/>
                </a:solidFill>
                <a:latin typeface="Times" charset="0"/>
                <a:ea typeface="ＭＳ Ｐゴシック" panose="020B0600070205080204" pitchFamily="34" charset="-128"/>
                <a:cs typeface="+mn-cs"/>
              </a:defRPr>
            </a:lvl1pPr>
            <a:lvl2pPr marL="457200" algn="l" rtl="0" eaLnBrk="0" fontAlgn="base" hangingPunct="0">
              <a:spcBef>
                <a:spcPct val="0"/>
              </a:spcBef>
              <a:spcAft>
                <a:spcPct val="0"/>
              </a:spcAft>
              <a:defRPr sz="2400" kern="1200">
                <a:solidFill>
                  <a:schemeClr val="tx1"/>
                </a:solidFill>
                <a:latin typeface="Times" charset="0"/>
                <a:ea typeface="ＭＳ Ｐゴシック" panose="020B0600070205080204" pitchFamily="34" charset="-128"/>
                <a:cs typeface="+mn-cs"/>
              </a:defRPr>
            </a:lvl2pPr>
            <a:lvl3pPr marL="914400" algn="l" rtl="0" eaLnBrk="0" fontAlgn="base" hangingPunct="0">
              <a:spcBef>
                <a:spcPct val="0"/>
              </a:spcBef>
              <a:spcAft>
                <a:spcPct val="0"/>
              </a:spcAft>
              <a:defRPr sz="2400" kern="1200">
                <a:solidFill>
                  <a:schemeClr val="tx1"/>
                </a:solidFill>
                <a:latin typeface="Times" charset="0"/>
                <a:ea typeface="ＭＳ Ｐゴシック" panose="020B0600070205080204" pitchFamily="34" charset="-128"/>
                <a:cs typeface="+mn-cs"/>
              </a:defRPr>
            </a:lvl3pPr>
            <a:lvl4pPr marL="1371600" algn="l" rtl="0" eaLnBrk="0" fontAlgn="base" hangingPunct="0">
              <a:spcBef>
                <a:spcPct val="0"/>
              </a:spcBef>
              <a:spcAft>
                <a:spcPct val="0"/>
              </a:spcAft>
              <a:defRPr sz="2400" kern="1200">
                <a:solidFill>
                  <a:schemeClr val="tx1"/>
                </a:solidFill>
                <a:latin typeface="Times" charset="0"/>
                <a:ea typeface="ＭＳ Ｐゴシック" panose="020B0600070205080204" pitchFamily="34" charset="-128"/>
                <a:cs typeface="+mn-cs"/>
              </a:defRPr>
            </a:lvl4pPr>
            <a:lvl5pPr marL="1828800" algn="l" rtl="0" eaLnBrk="0" fontAlgn="base" hangingPunct="0">
              <a:spcBef>
                <a:spcPct val="0"/>
              </a:spcBef>
              <a:spcAft>
                <a:spcPct val="0"/>
              </a:spcAft>
              <a:defRPr sz="2400" kern="1200">
                <a:solidFill>
                  <a:schemeClr val="tx1"/>
                </a:solidFill>
                <a:latin typeface="Times" charset="0"/>
                <a:ea typeface="ＭＳ Ｐゴシック" panose="020B0600070205080204" pitchFamily="34" charset="-128"/>
                <a:cs typeface="+mn-cs"/>
              </a:defRPr>
            </a:lvl5pPr>
            <a:lvl6pPr marL="2286000" algn="l" defTabSz="914400" rtl="0" eaLnBrk="1" latinLnBrk="0" hangingPunct="1">
              <a:defRPr sz="2400" kern="1200">
                <a:solidFill>
                  <a:schemeClr val="tx1"/>
                </a:solidFill>
                <a:latin typeface="Times" charset="0"/>
                <a:ea typeface="ＭＳ Ｐゴシック" panose="020B0600070205080204" pitchFamily="34" charset="-128"/>
                <a:cs typeface="+mn-cs"/>
              </a:defRPr>
            </a:lvl6pPr>
            <a:lvl7pPr marL="2743200" algn="l" defTabSz="914400" rtl="0" eaLnBrk="1" latinLnBrk="0" hangingPunct="1">
              <a:defRPr sz="2400" kern="1200">
                <a:solidFill>
                  <a:schemeClr val="tx1"/>
                </a:solidFill>
                <a:latin typeface="Times" charset="0"/>
                <a:ea typeface="ＭＳ Ｐゴシック" panose="020B0600070205080204" pitchFamily="34" charset="-128"/>
                <a:cs typeface="+mn-cs"/>
              </a:defRPr>
            </a:lvl7pPr>
            <a:lvl8pPr marL="3200400" algn="l" defTabSz="914400" rtl="0" eaLnBrk="1" latinLnBrk="0" hangingPunct="1">
              <a:defRPr sz="2400" kern="1200">
                <a:solidFill>
                  <a:schemeClr val="tx1"/>
                </a:solidFill>
                <a:latin typeface="Times" charset="0"/>
                <a:ea typeface="ＭＳ Ｐゴシック" panose="020B0600070205080204" pitchFamily="34" charset="-128"/>
                <a:cs typeface="+mn-cs"/>
              </a:defRPr>
            </a:lvl8pPr>
            <a:lvl9pPr marL="3657600" algn="l" defTabSz="914400" rtl="0" eaLnBrk="1" latinLnBrk="0" hangingPunct="1">
              <a:defRPr sz="2400" kern="1200">
                <a:solidFill>
                  <a:schemeClr val="tx1"/>
                </a:solidFill>
                <a:latin typeface="Times" charset="0"/>
                <a:ea typeface="ＭＳ Ｐゴシック" panose="020B0600070205080204" pitchFamily="34" charset="-128"/>
                <a:cs typeface="+mn-cs"/>
              </a:defRPr>
            </a:lvl9pPr>
          </a:lstStyle>
          <a:p>
            <a:pPr>
              <a:buNone/>
            </a:pPr>
            <a:fld id="{3C7B18BD-3CE5-A24F-8E89-D7361AEA4E6D}" type="slidenum">
              <a:rPr lang="en-US" altLang="en-US" smtClean="0"/>
              <a:pPr>
                <a:buNone/>
              </a:pPr>
              <a:t>45</a:t>
            </a:fld>
            <a:endParaRPr lang="en-US" altLang="en-US" sz="1400"/>
          </a:p>
        </p:txBody>
      </p:sp>
      <p:sp>
        <p:nvSpPr>
          <p:cNvPr id="36869" name="Title 1">
            <a:extLst>
              <a:ext uri="{FF2B5EF4-FFF2-40B4-BE49-F238E27FC236}">
                <a16:creationId xmlns:a16="http://schemas.microsoft.com/office/drawing/2014/main" id="{5474FA3F-7688-1D67-28E9-CA759F49B13B}"/>
              </a:ext>
            </a:extLst>
          </p:cNvPr>
          <p:cNvSpPr>
            <a:spLocks noGrp="1"/>
          </p:cNvSpPr>
          <p:nvPr>
            <p:ph type="title"/>
          </p:nvPr>
        </p:nvSpPr>
        <p:spPr/>
        <p:txBody>
          <a:bodyPr/>
          <a:lstStyle/>
          <a:p>
            <a:r>
              <a:rPr lang="en-US" altLang="en-US" dirty="0">
                <a:ea typeface="ＭＳ Ｐゴシック" panose="020B0600070205080204" pitchFamily="34" charset="-128"/>
              </a:rPr>
              <a:t>Boosting Example</a:t>
            </a:r>
          </a:p>
        </p:txBody>
      </p:sp>
      <p:pic>
        <p:nvPicPr>
          <p:cNvPr id="36870" name="Picture 6">
            <a:extLst>
              <a:ext uri="{FF2B5EF4-FFF2-40B4-BE49-F238E27FC236}">
                <a16:creationId xmlns:a16="http://schemas.microsoft.com/office/drawing/2014/main" id="{E88EC0F6-2945-B631-20BD-8357B4E1BD8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28600" y="914401"/>
            <a:ext cx="4069080" cy="2986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871" name="Picture 7">
            <a:extLst>
              <a:ext uri="{FF2B5EF4-FFF2-40B4-BE49-F238E27FC236}">
                <a16:creationId xmlns:a16="http://schemas.microsoft.com/office/drawing/2014/main" id="{5896578A-E162-204C-8E44-AF6E3CC0EDD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313242" y="1002264"/>
            <a:ext cx="4373558" cy="2617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8">
            <a:extLst>
              <a:ext uri="{FF2B5EF4-FFF2-40B4-BE49-F238E27FC236}">
                <a16:creationId xmlns:a16="http://schemas.microsoft.com/office/drawing/2014/main" id="{B365D68D-F0E2-2FD1-0992-03592CDB0F4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57200" y="3901219"/>
            <a:ext cx="3680460" cy="25218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9">
            <a:extLst>
              <a:ext uri="{FF2B5EF4-FFF2-40B4-BE49-F238E27FC236}">
                <a16:creationId xmlns:a16="http://schemas.microsoft.com/office/drawing/2014/main" id="{9ABB83B3-4A18-49ED-3E2C-71DCC0D20154}"/>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785299" y="3928186"/>
            <a:ext cx="3316031" cy="2521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66" name="Content Placeholder 2">
            <a:extLst>
              <a:ext uri="{FF2B5EF4-FFF2-40B4-BE49-F238E27FC236}">
                <a16:creationId xmlns:a16="http://schemas.microsoft.com/office/drawing/2014/main" id="{E4E20418-35BE-7653-5B86-DB480248AA9D}"/>
              </a:ext>
            </a:extLst>
          </p:cNvPr>
          <p:cNvSpPr>
            <a:spLocks noGrp="1"/>
          </p:cNvSpPr>
          <p:nvPr>
            <p:ph idx="1"/>
          </p:nvPr>
        </p:nvSpPr>
        <p:spPr>
          <a:xfrm>
            <a:off x="6229985" y="6453917"/>
            <a:ext cx="1763395" cy="304800"/>
          </a:xfrm>
          <a:solidFill>
            <a:schemeClr val="accent5"/>
          </a:solidFill>
        </p:spPr>
        <p:txBody>
          <a:bodyPr/>
          <a:lstStyle/>
          <a:p>
            <a:pPr marL="0" indent="0">
              <a:buNone/>
            </a:pPr>
            <a:r>
              <a:rPr lang="en-US" altLang="en-US" sz="1200" dirty="0">
                <a:ea typeface="ＭＳ Ｐゴシック" panose="020B0600070205080204" pitchFamily="34" charset="-128"/>
              </a:rPr>
              <a:t>Courtesy: M. Littman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87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B0C7BD-78BE-B8C8-0797-43A228BEB0C9}"/>
              </a:ext>
            </a:extLst>
          </p:cNvPr>
          <p:cNvSpPr>
            <a:spLocks noGrp="1"/>
          </p:cNvSpPr>
          <p:nvPr>
            <p:ph type="title"/>
          </p:nvPr>
        </p:nvSpPr>
        <p:spPr>
          <a:xfrm>
            <a:off x="0" y="43414"/>
            <a:ext cx="8229600" cy="729214"/>
          </a:xfrm>
        </p:spPr>
        <p:txBody>
          <a:bodyPr/>
          <a:lstStyle/>
          <a:p>
            <a:r>
              <a:rPr lang="en-US" dirty="0"/>
              <a:t>Gradient Boosted Trees: </a:t>
            </a:r>
            <a:r>
              <a:rPr lang="en-US" dirty="0" err="1"/>
              <a:t>XGBoost</a:t>
            </a:r>
            <a:endParaRPr lang="en-US" dirty="0"/>
          </a:p>
        </p:txBody>
      </p:sp>
      <p:sp>
        <p:nvSpPr>
          <p:cNvPr id="3" name="Content Placeholder 2">
            <a:extLst>
              <a:ext uri="{FF2B5EF4-FFF2-40B4-BE49-F238E27FC236}">
                <a16:creationId xmlns:a16="http://schemas.microsoft.com/office/drawing/2014/main" id="{A7CA8A76-2027-EB0B-9277-0DD1400E2885}"/>
              </a:ext>
            </a:extLst>
          </p:cNvPr>
          <p:cNvSpPr>
            <a:spLocks noGrp="1"/>
          </p:cNvSpPr>
          <p:nvPr>
            <p:ph idx="1"/>
          </p:nvPr>
        </p:nvSpPr>
        <p:spPr>
          <a:xfrm>
            <a:off x="374072" y="501131"/>
            <a:ext cx="5670467" cy="6018422"/>
          </a:xfrm>
        </p:spPr>
        <p:txBody>
          <a:bodyPr/>
          <a:lstStyle/>
          <a:p>
            <a:endParaRPr lang="en-US" dirty="0"/>
          </a:p>
          <a:p>
            <a:pPr>
              <a:spcAft>
                <a:spcPts val="1000"/>
              </a:spcAft>
            </a:pPr>
            <a:r>
              <a:rPr lang="en-US" dirty="0"/>
              <a:t> An ensemble of small decision trees, where each tree learns from the mistakes of the previous ones</a:t>
            </a:r>
          </a:p>
          <a:p>
            <a:pPr>
              <a:spcAft>
                <a:spcPts val="1000"/>
              </a:spcAft>
            </a:pPr>
            <a:r>
              <a:rPr lang="en-US" dirty="0"/>
              <a:t>Fast &amp; Efficient</a:t>
            </a:r>
            <a:br>
              <a:rPr lang="en-US" dirty="0"/>
            </a:br>
            <a:r>
              <a:rPr lang="en-US" dirty="0"/>
              <a:t>- Parallel computation for large datasets</a:t>
            </a:r>
          </a:p>
          <a:p>
            <a:pPr>
              <a:spcAft>
                <a:spcPts val="1000"/>
              </a:spcAft>
            </a:pPr>
            <a:r>
              <a:rPr lang="en-US" dirty="0"/>
              <a:t>Handles missing data intelligently</a:t>
            </a:r>
            <a:br>
              <a:rPr lang="en-US" dirty="0"/>
            </a:br>
            <a:r>
              <a:rPr lang="en-US" dirty="0"/>
              <a:t>- Learns optimal handling for missing values</a:t>
            </a:r>
          </a:p>
          <a:p>
            <a:pPr>
              <a:spcAft>
                <a:spcPts val="1000"/>
              </a:spcAft>
            </a:pPr>
            <a:r>
              <a:rPr lang="en-US" dirty="0"/>
              <a:t>Flexible &amp; Customizable</a:t>
            </a:r>
            <a:br>
              <a:rPr lang="en-US" dirty="0"/>
            </a:br>
            <a:r>
              <a:rPr lang="en-US" dirty="0"/>
              <a:t>- Supports many problem types (regression, classification, ranking)</a:t>
            </a:r>
          </a:p>
          <a:p>
            <a:pPr>
              <a:spcAft>
                <a:spcPts val="1000"/>
              </a:spcAft>
            </a:pPr>
            <a:r>
              <a:rPr lang="en-US" dirty="0"/>
              <a:t>Proven Track Record</a:t>
            </a:r>
            <a:br>
              <a:rPr lang="en-US" dirty="0"/>
            </a:br>
            <a:r>
              <a:rPr lang="en-US" dirty="0"/>
              <a:t>- Dominates Kaggle competitions</a:t>
            </a:r>
            <a:br>
              <a:rPr lang="en-US" dirty="0"/>
            </a:br>
            <a:r>
              <a:rPr lang="en-US" dirty="0"/>
              <a:t>- Used extensively in industry (fraud detection, marketing, recommendations)</a:t>
            </a:r>
          </a:p>
          <a:p>
            <a:endParaRPr lang="en-US" dirty="0"/>
          </a:p>
        </p:txBody>
      </p:sp>
      <p:sp>
        <p:nvSpPr>
          <p:cNvPr id="4" name="Slide Number Placeholder 3">
            <a:extLst>
              <a:ext uri="{FF2B5EF4-FFF2-40B4-BE49-F238E27FC236}">
                <a16:creationId xmlns:a16="http://schemas.microsoft.com/office/drawing/2014/main" id="{1D7A9CE5-E9D9-BEFA-0DD8-186CC3EC2639}"/>
              </a:ext>
            </a:extLst>
          </p:cNvPr>
          <p:cNvSpPr>
            <a:spLocks noGrp="1"/>
          </p:cNvSpPr>
          <p:nvPr>
            <p:ph type="sldNum" sz="quarter" idx="10"/>
          </p:nvPr>
        </p:nvSpPr>
        <p:spPr/>
        <p:txBody>
          <a:bodyPr/>
          <a:lstStyle/>
          <a:p>
            <a:fld id="{ABBEE3BA-F264-1746-880E-39AD601DF2B1}" type="slidenum">
              <a:rPr lang="en-US" smtClean="0"/>
              <a:t>46</a:t>
            </a:fld>
            <a:endParaRPr lang="en-US"/>
          </a:p>
        </p:txBody>
      </p:sp>
      <p:pic>
        <p:nvPicPr>
          <p:cNvPr id="5" name="Picture 4">
            <a:extLst>
              <a:ext uri="{FF2B5EF4-FFF2-40B4-BE49-F238E27FC236}">
                <a16:creationId xmlns:a16="http://schemas.microsoft.com/office/drawing/2014/main" id="{0970845F-2DE3-6F86-B47D-2C51449AE7C5}"/>
              </a:ext>
            </a:extLst>
          </p:cNvPr>
          <p:cNvPicPr>
            <a:picLocks noChangeAspect="1"/>
          </p:cNvPicPr>
          <p:nvPr/>
        </p:nvPicPr>
        <p:blipFill>
          <a:blip r:embed="rId3"/>
          <a:stretch>
            <a:fillRect/>
          </a:stretch>
        </p:blipFill>
        <p:spPr>
          <a:xfrm>
            <a:off x="6228608" y="721039"/>
            <a:ext cx="2743200" cy="1828800"/>
          </a:xfrm>
          <a:prstGeom prst="rect">
            <a:avLst/>
          </a:prstGeom>
        </p:spPr>
      </p:pic>
      <p:pic>
        <p:nvPicPr>
          <p:cNvPr id="6" name="Picture 5">
            <a:extLst>
              <a:ext uri="{FF2B5EF4-FFF2-40B4-BE49-F238E27FC236}">
                <a16:creationId xmlns:a16="http://schemas.microsoft.com/office/drawing/2014/main" id="{E29A20B2-F8F9-01F8-AB2F-1E3236A1C37E}"/>
              </a:ext>
            </a:extLst>
          </p:cNvPr>
          <p:cNvPicPr>
            <a:picLocks noChangeAspect="1"/>
          </p:cNvPicPr>
          <p:nvPr/>
        </p:nvPicPr>
        <p:blipFill>
          <a:blip r:embed="rId4"/>
          <a:stretch>
            <a:fillRect/>
          </a:stretch>
        </p:blipFill>
        <p:spPr>
          <a:xfrm>
            <a:off x="6550891" y="3063833"/>
            <a:ext cx="2440709" cy="2440709"/>
          </a:xfrm>
          <a:prstGeom prst="rect">
            <a:avLst/>
          </a:prstGeom>
        </p:spPr>
      </p:pic>
    </p:spTree>
    <p:extLst>
      <p:ext uri="{BB962C8B-B14F-4D97-AF65-F5344CB8AC3E}">
        <p14:creationId xmlns:p14="http://schemas.microsoft.com/office/powerpoint/2010/main" val="147723509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60337"/>
            <a:ext cx="8229600" cy="685482"/>
          </a:xfrm>
        </p:spPr>
        <p:txBody>
          <a:bodyPr>
            <a:normAutofit/>
          </a:bodyPr>
          <a:lstStyle/>
          <a:p>
            <a:r>
              <a:rPr lang="en-US" dirty="0"/>
              <a:t>Random forests:</a:t>
            </a:r>
          </a:p>
        </p:txBody>
      </p:sp>
      <p:sp>
        <p:nvSpPr>
          <p:cNvPr id="3" name="Content Placeholder 2"/>
          <p:cNvSpPr>
            <a:spLocks noGrp="1"/>
          </p:cNvSpPr>
          <p:nvPr>
            <p:ph idx="1"/>
          </p:nvPr>
        </p:nvSpPr>
        <p:spPr>
          <a:xfrm>
            <a:off x="457200" y="1077277"/>
            <a:ext cx="7620000" cy="4990783"/>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sz="1800" dirty="0">
                <a:ea typeface="ＭＳ Ｐゴシック" panose="020B0600070205080204" pitchFamily="34" charset="-128"/>
              </a:rPr>
              <a:t>Solves a problem with decision trees</a:t>
            </a:r>
          </a:p>
          <a:p>
            <a:pPr lvl="1"/>
            <a:r>
              <a:rPr lang="en-US" sz="1600" dirty="0">
                <a:ea typeface="ＭＳ Ｐゴシック" panose="020B0600070205080204" pitchFamily="34" charset="-128"/>
              </a:rPr>
              <a:t>Very sensitive to the first split</a:t>
            </a:r>
          </a:p>
          <a:p>
            <a:r>
              <a:rPr lang="en-US" sz="1800" dirty="0">
                <a:ea typeface="ＭＳ Ｐゴシック" panose="020B0600070205080204" pitchFamily="34" charset="-128"/>
              </a:rPr>
              <a:t>Idea - Build many decision trees and average them</a:t>
            </a:r>
          </a:p>
          <a:p>
            <a:pPr lvl="1"/>
            <a:r>
              <a:rPr lang="en-US" sz="1600" dirty="0">
                <a:ea typeface="ＭＳ Ｐゴシック" panose="020B0600070205080204" pitchFamily="34" charset="-128"/>
              </a:rPr>
              <a:t>Even better if the trees are weak: use small trees or even stumps</a:t>
            </a:r>
          </a:p>
          <a:p>
            <a:r>
              <a:rPr lang="en-US" sz="1800" dirty="0">
                <a:ea typeface="ＭＳ Ｐゴシック" panose="020B0600070205080204" pitchFamily="34" charset="-128"/>
              </a:rPr>
              <a:t>Even better idea, to inject “diversity” at each step:</a:t>
            </a:r>
          </a:p>
          <a:p>
            <a:pPr lvl="1"/>
            <a:r>
              <a:rPr lang="en-US" sz="1600" dirty="0">
                <a:ea typeface="ＭＳ Ｐゴシック" panose="020B0600070205080204" pitchFamily="34" charset="-128"/>
              </a:rPr>
              <a:t>Use a random sample of your data  </a:t>
            </a:r>
          </a:p>
          <a:p>
            <a:pPr lvl="1"/>
            <a:r>
              <a:rPr lang="en-US" sz="1600" dirty="0">
                <a:ea typeface="ＭＳ Ｐゴシック" panose="020B0600070205080204" pitchFamily="34" charset="-128"/>
              </a:rPr>
              <a:t>Use a random sample of predictors</a:t>
            </a:r>
          </a:p>
          <a:p>
            <a:pPr lvl="1"/>
            <a:r>
              <a:rPr lang="en-US" sz="1600" dirty="0">
                <a:ea typeface="ＭＳ Ｐゴシック" panose="020B0600070205080204" pitchFamily="34" charset="-128"/>
              </a:rPr>
              <a:t>Reduces correlation between models, improving the ensemble</a:t>
            </a:r>
          </a:p>
          <a:p>
            <a:pPr lvl="1"/>
            <a:r>
              <a:rPr lang="en-US" sz="1600" dirty="0">
                <a:ea typeface="ＭＳ Ｐゴシック" panose="020B0600070205080204" pitchFamily="34" charset="-128"/>
              </a:rPr>
              <a:t>The resulting models don’t have to be great, they just have to be at least “weak”!</a:t>
            </a:r>
          </a:p>
          <a:p>
            <a:r>
              <a:rPr lang="en-US" sz="1800" dirty="0">
                <a:ea typeface="ＭＳ Ｐゴシック" panose="020B0600070205080204" pitchFamily="34" charset="-128"/>
              </a:rPr>
              <a:t>Final prediction is the average across all the trees : </a:t>
            </a:r>
          </a:p>
        </p:txBody>
      </p:sp>
      <p:sp>
        <p:nvSpPr>
          <p:cNvPr id="4" name="Slide Number Placeholder 3"/>
          <p:cNvSpPr>
            <a:spLocks noGrp="1"/>
          </p:cNvSpPr>
          <p:nvPr>
            <p:ph type="sldNum" sz="quarter" idx="10"/>
          </p:nvPr>
        </p:nvSpPr>
        <p:spPr>
          <a:xfrm rot="16200000">
            <a:off x="8227377" y="5885497"/>
            <a:ext cx="1315721" cy="365125"/>
          </a:xfrm>
          <a:prstGeom prst="rect">
            <a:avLst/>
          </a:prstGeom>
        </p:spPr>
        <p:txBody>
          <a:bodyPr/>
          <a:lstStyle/>
          <a:p>
            <a:pPr>
              <a:defRPr/>
            </a:pPr>
            <a:fld id="{22F27C8E-632E-435E-8D7A-E81F227BC0D3}" type="slidenum">
              <a:rPr lang="en-US" smtClean="0"/>
              <a:pPr>
                <a:defRPr/>
              </a:pPr>
              <a:t>47</a:t>
            </a:fld>
            <a:endParaRPr lang="en-US"/>
          </a:p>
        </p:txBody>
      </p:sp>
      <p:sp>
        <p:nvSpPr>
          <p:cNvPr id="5" name="AutoShape 2" descr="Image result for Random forest"/>
          <p:cNvSpPr>
            <a:spLocks noChangeAspect="1" noChangeArrowheads="1"/>
          </p:cNvSpPr>
          <p:nvPr/>
        </p:nvSpPr>
        <p:spPr bwMode="auto">
          <a:xfrm>
            <a:off x="0" y="-144463"/>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4" descr="Image result for Random forest"/>
          <p:cNvSpPr>
            <a:spLocks noChangeAspect="1" noChangeArrowheads="1"/>
          </p:cNvSpPr>
          <p:nvPr/>
        </p:nvSpPr>
        <p:spPr bwMode="auto">
          <a:xfrm>
            <a:off x="152400" y="7937"/>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6392" name="Picture 8" descr="f:id:kazoo04:20131204173330p:plai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35580" y="4601245"/>
            <a:ext cx="3672839" cy="2124676"/>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916551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63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9DE02B-BE79-11BE-9558-286C72048F41}"/>
              </a:ext>
            </a:extLst>
          </p:cNvPr>
          <p:cNvSpPr>
            <a:spLocks noGrp="1"/>
          </p:cNvSpPr>
          <p:nvPr>
            <p:ph type="title"/>
          </p:nvPr>
        </p:nvSpPr>
        <p:spPr/>
        <p:txBody>
          <a:bodyPr/>
          <a:lstStyle/>
          <a:p>
            <a:r>
              <a:rPr lang="en-US" dirty="0"/>
              <a:t>Random Forests vs Trees</a:t>
            </a:r>
          </a:p>
        </p:txBody>
      </p:sp>
      <p:sp>
        <p:nvSpPr>
          <p:cNvPr id="3" name="Content Placeholder 2">
            <a:extLst>
              <a:ext uri="{FF2B5EF4-FFF2-40B4-BE49-F238E27FC236}">
                <a16:creationId xmlns:a16="http://schemas.microsoft.com/office/drawing/2014/main" id="{65343A15-206F-A2FF-B1DC-2319DBD00C50}"/>
              </a:ext>
            </a:extLst>
          </p:cNvPr>
          <p:cNvSpPr>
            <a:spLocks noGrp="1"/>
          </p:cNvSpPr>
          <p:nvPr>
            <p:ph idx="1"/>
          </p:nvPr>
        </p:nvSpPr>
        <p:spPr/>
        <p:txBody>
          <a:bodyPr/>
          <a:lstStyle/>
          <a:p>
            <a:r>
              <a:rPr lang="en-US" dirty="0"/>
              <a:t>Random Forests:</a:t>
            </a:r>
          </a:p>
          <a:p>
            <a:pPr lvl="1"/>
            <a:r>
              <a:rPr lang="en-US" dirty="0"/>
              <a:t>Tend to predict better</a:t>
            </a:r>
          </a:p>
          <a:p>
            <a:pPr lvl="2"/>
            <a:r>
              <a:rPr lang="en-US" dirty="0"/>
              <a:t>In fact RF are some of the best performing models out there</a:t>
            </a:r>
          </a:p>
          <a:p>
            <a:pPr lvl="1"/>
            <a:r>
              <a:rPr lang="en-US" dirty="0"/>
              <a:t>More robust to outliers</a:t>
            </a:r>
          </a:p>
          <a:p>
            <a:pPr lvl="1"/>
            <a:r>
              <a:rPr lang="en-US" dirty="0"/>
              <a:t>Smoother decision surface</a:t>
            </a:r>
          </a:p>
          <a:p>
            <a:pPr lvl="1"/>
            <a:endParaRPr lang="en-US" dirty="0"/>
          </a:p>
          <a:p>
            <a:r>
              <a:rPr lang="en-US" dirty="0"/>
              <a:t>BUT</a:t>
            </a:r>
          </a:p>
          <a:p>
            <a:pPr lvl="1"/>
            <a:r>
              <a:rPr lang="en-US" dirty="0"/>
              <a:t>Don’t have the nice interpretation of trees</a:t>
            </a:r>
          </a:p>
          <a:p>
            <a:pPr lvl="2"/>
            <a:r>
              <a:rPr lang="en-US" dirty="0"/>
              <a:t>Although RF classifiers do output </a:t>
            </a:r>
            <a:r>
              <a:rPr lang="en-US" dirty="0" err="1">
                <a:latin typeface="Consolas" panose="020B0609020204030204" pitchFamily="49" charset="0"/>
                <a:cs typeface="Consolas" panose="020B0609020204030204" pitchFamily="49" charset="0"/>
              </a:rPr>
              <a:t>feature_importances</a:t>
            </a:r>
            <a:r>
              <a:rPr lang="en-US" dirty="0">
                <a:latin typeface="Consolas" panose="020B0609020204030204" pitchFamily="49" charset="0"/>
                <a:cs typeface="Consolas" panose="020B0609020204030204" pitchFamily="49" charset="0"/>
              </a:rPr>
              <a:t>_</a:t>
            </a:r>
          </a:p>
          <a:p>
            <a:pPr lvl="1"/>
            <a:r>
              <a:rPr lang="en-US" dirty="0"/>
              <a:t>Can be computationally intensive</a:t>
            </a:r>
          </a:p>
          <a:p>
            <a:pPr lvl="1"/>
            <a:r>
              <a:rPr lang="en-US" dirty="0"/>
              <a:t>Have many parameters to optimize</a:t>
            </a:r>
          </a:p>
          <a:p>
            <a:pPr lvl="1"/>
            <a:endParaRPr lang="en-US" dirty="0"/>
          </a:p>
        </p:txBody>
      </p:sp>
      <p:sp>
        <p:nvSpPr>
          <p:cNvPr id="4" name="Slide Number Placeholder 3">
            <a:extLst>
              <a:ext uri="{FF2B5EF4-FFF2-40B4-BE49-F238E27FC236}">
                <a16:creationId xmlns:a16="http://schemas.microsoft.com/office/drawing/2014/main" id="{556B2673-918D-00F6-1DC0-39E55DE34DBB}"/>
              </a:ext>
            </a:extLst>
          </p:cNvPr>
          <p:cNvSpPr>
            <a:spLocks noGrp="1"/>
          </p:cNvSpPr>
          <p:nvPr>
            <p:ph type="sldNum" sz="quarter" idx="10"/>
          </p:nvPr>
        </p:nvSpPr>
        <p:spPr/>
        <p:txBody>
          <a:bodyPr/>
          <a:lstStyle/>
          <a:p>
            <a:fld id="{ABBEE3BA-F264-1746-880E-39AD601DF2B1}" type="slidenum">
              <a:rPr lang="en-US" smtClean="0"/>
              <a:t>48</a:t>
            </a:fld>
            <a:endParaRPr lang="en-US"/>
          </a:p>
        </p:txBody>
      </p:sp>
      <p:sp>
        <p:nvSpPr>
          <p:cNvPr id="5" name="TextBox 4">
            <a:extLst>
              <a:ext uri="{FF2B5EF4-FFF2-40B4-BE49-F238E27FC236}">
                <a16:creationId xmlns:a16="http://schemas.microsoft.com/office/drawing/2014/main" id="{4F41D96B-A5CE-3921-1009-8F0981978B66}"/>
              </a:ext>
            </a:extLst>
          </p:cNvPr>
          <p:cNvSpPr txBox="1"/>
          <p:nvPr/>
        </p:nvSpPr>
        <p:spPr>
          <a:xfrm>
            <a:off x="2766060" y="5029200"/>
            <a:ext cx="2990819" cy="338554"/>
          </a:xfrm>
          <a:prstGeom prst="rect">
            <a:avLst/>
          </a:prstGeom>
          <a:solidFill>
            <a:schemeClr val="accent5"/>
          </a:solidFill>
        </p:spPr>
        <p:txBody>
          <a:bodyPr wrap="none" rtlCol="0">
            <a:spAutoFit/>
          </a:bodyPr>
          <a:lstStyle/>
          <a:p>
            <a:pPr marL="0" indent="0" algn="l">
              <a:buNone/>
            </a:pPr>
            <a:r>
              <a:rPr lang="en-US" sz="1600" dirty="0" err="1">
                <a:latin typeface="Tahoma" panose="020B0604030504040204" pitchFamily="34" charset="0"/>
                <a:ea typeface="Tahoma" panose="020B0604030504040204" pitchFamily="34" charset="0"/>
                <a:cs typeface="Tahoma" panose="020B0604030504040204" pitchFamily="34" charset="0"/>
              </a:rPr>
              <a:t>sklearn.RandomForestClassifier</a:t>
            </a:r>
            <a:endParaRPr lang="en-US" sz="1600" dirty="0">
              <a:latin typeface="Tahoma" panose="020B0604030504040204" pitchFamily="34" charset="0"/>
              <a:ea typeface="Tahoma" panose="020B0604030504040204" pitchFamily="34" charset="0"/>
              <a:cs typeface="Tahoma" panose="020B0604030504040204" pitchFamily="34" charset="0"/>
            </a:endParaRPr>
          </a:p>
        </p:txBody>
      </p:sp>
      <p:sp>
        <p:nvSpPr>
          <p:cNvPr id="6" name="TextBox 5">
            <a:extLst>
              <a:ext uri="{FF2B5EF4-FFF2-40B4-BE49-F238E27FC236}">
                <a16:creationId xmlns:a16="http://schemas.microsoft.com/office/drawing/2014/main" id="{97ADE8F8-5D6A-71D4-2AD8-BA0485DE9E0A}"/>
              </a:ext>
            </a:extLst>
          </p:cNvPr>
          <p:cNvSpPr txBox="1"/>
          <p:nvPr/>
        </p:nvSpPr>
        <p:spPr>
          <a:xfrm>
            <a:off x="1809962" y="5928140"/>
            <a:ext cx="5524076" cy="307777"/>
          </a:xfrm>
          <a:prstGeom prst="rect">
            <a:avLst/>
          </a:prstGeom>
          <a:solidFill>
            <a:schemeClr val="accent5"/>
          </a:solidFill>
        </p:spPr>
        <p:txBody>
          <a:bodyPr wrap="none" rtlCol="0">
            <a:spAutoFit/>
          </a:bodyPr>
          <a:lstStyle/>
          <a:p>
            <a:pPr marL="0" indent="0" algn="l">
              <a:buNone/>
            </a:pPr>
            <a:r>
              <a:rPr lang="en-US" sz="1400" dirty="0">
                <a:latin typeface="Tahoma" panose="020B0604030504040204" pitchFamily="34" charset="0"/>
                <a:ea typeface="Tahoma" panose="020B0604030504040204" pitchFamily="34" charset="0"/>
                <a:cs typeface="Tahoma" panose="020B0604030504040204" pitchFamily="34" charset="0"/>
              </a:rPr>
              <a:t>Some good code examples in </a:t>
            </a:r>
            <a:r>
              <a:rPr lang="en-US" sz="1400" dirty="0" err="1">
                <a:latin typeface="Tahoma" panose="020B0604030504040204" pitchFamily="34" charset="0"/>
                <a:ea typeface="Tahoma" panose="020B0604030504040204" pitchFamily="34" charset="0"/>
                <a:cs typeface="Tahoma" panose="020B0604030504040204" pitchFamily="34" charset="0"/>
              </a:rPr>
              <a:t>Shmueli</a:t>
            </a:r>
            <a:r>
              <a:rPr lang="en-US" sz="1400" dirty="0">
                <a:latin typeface="Tahoma" panose="020B0604030504040204" pitchFamily="34" charset="0"/>
                <a:ea typeface="Tahoma" panose="020B0604030504040204" pitchFamily="34" charset="0"/>
                <a:cs typeface="Tahoma" panose="020B0604030504040204" pitchFamily="34" charset="0"/>
              </a:rPr>
              <a:t> 9.8 (RF) and 13.1 (Boosting)</a:t>
            </a:r>
          </a:p>
        </p:txBody>
      </p:sp>
    </p:spTree>
    <p:extLst>
      <p:ext uri="{BB962C8B-B14F-4D97-AF65-F5344CB8AC3E}">
        <p14:creationId xmlns:p14="http://schemas.microsoft.com/office/powerpoint/2010/main" val="214459611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2F882-C5F5-C06C-F581-3B6AB5C786EC}"/>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DC7081F4-3343-88EE-EBC6-0BEF517EA1AE}"/>
              </a:ext>
            </a:extLst>
          </p:cNvPr>
          <p:cNvSpPr>
            <a:spLocks noGrp="1"/>
          </p:cNvSpPr>
          <p:nvPr>
            <p:ph idx="1"/>
          </p:nvPr>
        </p:nvSpPr>
        <p:spPr/>
        <p:txBody>
          <a:bodyPr/>
          <a:lstStyle/>
          <a:p>
            <a:r>
              <a:rPr lang="en-US" dirty="0"/>
              <a:t>Recommender Systems</a:t>
            </a:r>
          </a:p>
          <a:p>
            <a:pPr lvl="1"/>
            <a:r>
              <a:rPr lang="en-US" dirty="0"/>
              <a:t>3 main methods</a:t>
            </a:r>
          </a:p>
          <a:p>
            <a:pPr lvl="1"/>
            <a:r>
              <a:rPr lang="en-US" dirty="0"/>
              <a:t>Content Based</a:t>
            </a:r>
          </a:p>
          <a:p>
            <a:pPr lvl="1"/>
            <a:r>
              <a:rPr lang="en-US" dirty="0"/>
              <a:t>Similarities</a:t>
            </a:r>
          </a:p>
          <a:p>
            <a:pPr lvl="1"/>
            <a:r>
              <a:rPr lang="en-US" dirty="0"/>
              <a:t>Matrix Decomposition</a:t>
            </a:r>
          </a:p>
          <a:p>
            <a:r>
              <a:rPr lang="en-US" dirty="0"/>
              <a:t>Netflix Prize</a:t>
            </a:r>
          </a:p>
          <a:p>
            <a:pPr lvl="1"/>
            <a:r>
              <a:rPr lang="en-US" dirty="0"/>
              <a:t>Showcased the value of ensembles</a:t>
            </a:r>
          </a:p>
          <a:p>
            <a:r>
              <a:rPr lang="en-US" dirty="0"/>
              <a:t>Ensemble models</a:t>
            </a:r>
          </a:p>
          <a:p>
            <a:pPr lvl="1"/>
            <a:r>
              <a:rPr lang="en-US" dirty="0"/>
              <a:t>Proven to do better than individual models</a:t>
            </a:r>
          </a:p>
          <a:p>
            <a:pPr lvl="2"/>
            <a:r>
              <a:rPr lang="en-US" dirty="0"/>
              <a:t>If independent, uncorrelated!</a:t>
            </a:r>
          </a:p>
          <a:p>
            <a:pPr lvl="1"/>
            <a:r>
              <a:rPr lang="en-US" dirty="0"/>
              <a:t>Boosting, random forests can be very effective</a:t>
            </a:r>
          </a:p>
          <a:p>
            <a:pPr lvl="1"/>
            <a:endParaRPr lang="en-US" dirty="0"/>
          </a:p>
        </p:txBody>
      </p:sp>
      <p:sp>
        <p:nvSpPr>
          <p:cNvPr id="4" name="Slide Number Placeholder 3">
            <a:extLst>
              <a:ext uri="{FF2B5EF4-FFF2-40B4-BE49-F238E27FC236}">
                <a16:creationId xmlns:a16="http://schemas.microsoft.com/office/drawing/2014/main" id="{1754E33F-FBAD-4B54-C9F5-8A1C9B92B3CD}"/>
              </a:ext>
            </a:extLst>
          </p:cNvPr>
          <p:cNvSpPr>
            <a:spLocks noGrp="1"/>
          </p:cNvSpPr>
          <p:nvPr>
            <p:ph type="sldNum" sz="quarter" idx="10"/>
          </p:nvPr>
        </p:nvSpPr>
        <p:spPr/>
        <p:txBody>
          <a:bodyPr/>
          <a:lstStyle/>
          <a:p>
            <a:fld id="{ABBEE3BA-F264-1746-880E-39AD601DF2B1}" type="slidenum">
              <a:rPr lang="en-US" smtClean="0"/>
              <a:t>49</a:t>
            </a:fld>
            <a:endParaRPr lang="en-US"/>
          </a:p>
        </p:txBody>
      </p:sp>
    </p:spTree>
    <p:extLst>
      <p:ext uri="{BB962C8B-B14F-4D97-AF65-F5344CB8AC3E}">
        <p14:creationId xmlns:p14="http://schemas.microsoft.com/office/powerpoint/2010/main" val="35083625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2F93DA-3CE6-1683-42F9-9B0427AF96E1}"/>
              </a:ext>
            </a:extLst>
          </p:cNvPr>
          <p:cNvSpPr>
            <a:spLocks noGrp="1"/>
          </p:cNvSpPr>
          <p:nvPr>
            <p:ph type="title"/>
          </p:nvPr>
        </p:nvSpPr>
        <p:spPr/>
        <p:txBody>
          <a:bodyPr/>
          <a:lstStyle/>
          <a:p>
            <a:r>
              <a:rPr lang="en-US" dirty="0"/>
              <a:t>A good recommendation</a:t>
            </a:r>
          </a:p>
        </p:txBody>
      </p:sp>
      <p:sp>
        <p:nvSpPr>
          <p:cNvPr id="3" name="Content Placeholder 2">
            <a:extLst>
              <a:ext uri="{FF2B5EF4-FFF2-40B4-BE49-F238E27FC236}">
                <a16:creationId xmlns:a16="http://schemas.microsoft.com/office/drawing/2014/main" id="{1F324A19-7873-2129-459A-29D11152C3EB}"/>
              </a:ext>
            </a:extLst>
          </p:cNvPr>
          <p:cNvSpPr>
            <a:spLocks noGrp="1"/>
          </p:cNvSpPr>
          <p:nvPr>
            <p:ph idx="1"/>
          </p:nvPr>
        </p:nvSpPr>
        <p:spPr/>
        <p:txBody>
          <a:bodyPr/>
          <a:lstStyle/>
          <a:p>
            <a:r>
              <a:rPr lang="en-US" dirty="0"/>
              <a:t>Is accurate</a:t>
            </a:r>
          </a:p>
          <a:p>
            <a:r>
              <a:rPr lang="en-US" dirty="0"/>
              <a:t>Is personalized</a:t>
            </a:r>
          </a:p>
          <a:p>
            <a:r>
              <a:rPr lang="en-US" dirty="0"/>
              <a:t>Is exploratory</a:t>
            </a:r>
          </a:p>
          <a:p>
            <a:pPr lvl="1"/>
            <a:r>
              <a:rPr lang="en-US" dirty="0"/>
              <a:t>Explore vs. exploit</a:t>
            </a:r>
          </a:p>
          <a:p>
            <a:pPr lvl="1"/>
            <a:r>
              <a:rPr lang="en-US" dirty="0"/>
              <a:t>New discoveries are the largest satisfier </a:t>
            </a:r>
          </a:p>
          <a:p>
            <a:r>
              <a:rPr lang="en-US" dirty="0"/>
              <a:t>Is diverse</a:t>
            </a:r>
          </a:p>
          <a:p>
            <a:pPr lvl="1"/>
            <a:r>
              <a:rPr lang="en-US" dirty="0"/>
              <a:t>Not the same thing every time (inject randomness?) </a:t>
            </a:r>
          </a:p>
          <a:p>
            <a:r>
              <a:rPr lang="en-US" dirty="0"/>
              <a:t>Learns from data</a:t>
            </a:r>
          </a:p>
        </p:txBody>
      </p:sp>
      <p:sp>
        <p:nvSpPr>
          <p:cNvPr id="4" name="Slide Number Placeholder 3">
            <a:extLst>
              <a:ext uri="{FF2B5EF4-FFF2-40B4-BE49-F238E27FC236}">
                <a16:creationId xmlns:a16="http://schemas.microsoft.com/office/drawing/2014/main" id="{76539011-C240-0ACD-B432-D020AF325971}"/>
              </a:ext>
            </a:extLst>
          </p:cNvPr>
          <p:cNvSpPr>
            <a:spLocks noGrp="1"/>
          </p:cNvSpPr>
          <p:nvPr>
            <p:ph type="sldNum" sz="quarter" idx="10"/>
          </p:nvPr>
        </p:nvSpPr>
        <p:spPr/>
        <p:txBody>
          <a:bodyPr/>
          <a:lstStyle/>
          <a:p>
            <a:fld id="{ABBEE3BA-F264-1746-880E-39AD601DF2B1}" type="slidenum">
              <a:rPr lang="en-US" smtClean="0"/>
              <a:t>5</a:t>
            </a:fld>
            <a:endParaRPr lang="en-US"/>
          </a:p>
        </p:txBody>
      </p:sp>
      <p:pic>
        <p:nvPicPr>
          <p:cNvPr id="5" name="Picture 4" descr="A group of books on a white background&#10;&#10;Description automatically generated">
            <a:extLst>
              <a:ext uri="{FF2B5EF4-FFF2-40B4-BE49-F238E27FC236}">
                <a16:creationId xmlns:a16="http://schemas.microsoft.com/office/drawing/2014/main" id="{65BBCB5D-F544-A70B-90D8-E0CC1CB68BE2}"/>
              </a:ext>
            </a:extLst>
          </p:cNvPr>
          <p:cNvPicPr>
            <a:picLocks noChangeAspect="1"/>
          </p:cNvPicPr>
          <p:nvPr/>
        </p:nvPicPr>
        <p:blipFill>
          <a:blip r:embed="rId3"/>
          <a:stretch>
            <a:fillRect/>
          </a:stretch>
        </p:blipFill>
        <p:spPr>
          <a:xfrm>
            <a:off x="685800" y="4522106"/>
            <a:ext cx="7772400" cy="1518557"/>
          </a:xfrm>
          <a:prstGeom prst="rect">
            <a:avLst/>
          </a:prstGeom>
        </p:spPr>
      </p:pic>
    </p:spTree>
    <p:extLst>
      <p:ext uri="{BB962C8B-B14F-4D97-AF65-F5344CB8AC3E}">
        <p14:creationId xmlns:p14="http://schemas.microsoft.com/office/powerpoint/2010/main" val="4129043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762741-4BC4-FD9C-3C0D-63E81EAF71F5}"/>
              </a:ext>
            </a:extLst>
          </p:cNvPr>
          <p:cNvSpPr>
            <a:spLocks noGrp="1"/>
          </p:cNvSpPr>
          <p:nvPr>
            <p:ph type="title"/>
          </p:nvPr>
        </p:nvSpPr>
        <p:spPr/>
        <p:txBody>
          <a:bodyPr/>
          <a:lstStyle/>
          <a:p>
            <a:r>
              <a:rPr lang="en-US" dirty="0"/>
              <a:t>Perils of Recommender Systems</a:t>
            </a:r>
          </a:p>
        </p:txBody>
      </p:sp>
      <p:sp>
        <p:nvSpPr>
          <p:cNvPr id="3" name="Content Placeholder 2">
            <a:extLst>
              <a:ext uri="{FF2B5EF4-FFF2-40B4-BE49-F238E27FC236}">
                <a16:creationId xmlns:a16="http://schemas.microsoft.com/office/drawing/2014/main" id="{5835FA86-D5A4-0D23-D000-78C8F29669D9}"/>
              </a:ext>
            </a:extLst>
          </p:cNvPr>
          <p:cNvSpPr>
            <a:spLocks noGrp="1"/>
          </p:cNvSpPr>
          <p:nvPr>
            <p:ph idx="1"/>
          </p:nvPr>
        </p:nvSpPr>
        <p:spPr>
          <a:xfrm>
            <a:off x="457200" y="930459"/>
            <a:ext cx="6537236" cy="5314766"/>
          </a:xfrm>
        </p:spPr>
        <p:txBody>
          <a:bodyPr/>
          <a:lstStyle/>
          <a:p>
            <a:pPr marL="0" indent="0">
              <a:buNone/>
            </a:pPr>
            <a:r>
              <a:rPr lang="en-US" dirty="0"/>
              <a:t>What are the downsides? </a:t>
            </a:r>
          </a:p>
          <a:p>
            <a:endParaRPr lang="en-US" dirty="0"/>
          </a:p>
          <a:p>
            <a:r>
              <a:rPr lang="en-US" dirty="0"/>
              <a:t>Filter Bubbles</a:t>
            </a:r>
          </a:p>
          <a:p>
            <a:pPr lvl="1"/>
            <a:r>
              <a:rPr lang="en-US" dirty="0"/>
              <a:t>Isolates users in an ideological or cultural bubbles</a:t>
            </a:r>
          </a:p>
          <a:p>
            <a:pPr lvl="1"/>
            <a:r>
              <a:rPr lang="en-US" dirty="0"/>
              <a:t>limits exposure to diverse perspectives and experiences</a:t>
            </a:r>
          </a:p>
          <a:p>
            <a:r>
              <a:rPr lang="en-US" dirty="0"/>
              <a:t>Increased Polarization</a:t>
            </a:r>
          </a:p>
          <a:p>
            <a:pPr lvl="1"/>
            <a:r>
              <a:rPr lang="en-US" dirty="0"/>
              <a:t>Amplifies users' existing beliefs by exposing them to more extreme views (“clickbait”)</a:t>
            </a:r>
          </a:p>
          <a:p>
            <a:r>
              <a:rPr lang="en-US" dirty="0"/>
              <a:t>Data Privacy Concerns</a:t>
            </a:r>
          </a:p>
          <a:p>
            <a:pPr lvl="1"/>
            <a:r>
              <a:rPr lang="en-US" dirty="0"/>
              <a:t>Collection and analysis of personal data for tailoring recommendations raise significant privacy issues. (e.g. searches for “depression”)</a:t>
            </a:r>
          </a:p>
        </p:txBody>
      </p:sp>
      <p:sp>
        <p:nvSpPr>
          <p:cNvPr id="4" name="Slide Number Placeholder 3">
            <a:extLst>
              <a:ext uri="{FF2B5EF4-FFF2-40B4-BE49-F238E27FC236}">
                <a16:creationId xmlns:a16="http://schemas.microsoft.com/office/drawing/2014/main" id="{DC25046E-58F1-7FF8-24FE-0DCCAA9AF4A2}"/>
              </a:ext>
            </a:extLst>
          </p:cNvPr>
          <p:cNvSpPr>
            <a:spLocks noGrp="1"/>
          </p:cNvSpPr>
          <p:nvPr>
            <p:ph type="sldNum" sz="quarter" idx="10"/>
          </p:nvPr>
        </p:nvSpPr>
        <p:spPr/>
        <p:txBody>
          <a:bodyPr/>
          <a:lstStyle/>
          <a:p>
            <a:fld id="{ABBEE3BA-F264-1746-880E-39AD601DF2B1}" type="slidenum">
              <a:rPr lang="en-US" smtClean="0"/>
              <a:t>6</a:t>
            </a:fld>
            <a:endParaRPr lang="en-US"/>
          </a:p>
        </p:txBody>
      </p:sp>
      <p:sp>
        <p:nvSpPr>
          <p:cNvPr id="5" name="TextBox 4">
            <a:extLst>
              <a:ext uri="{FF2B5EF4-FFF2-40B4-BE49-F238E27FC236}">
                <a16:creationId xmlns:a16="http://schemas.microsoft.com/office/drawing/2014/main" id="{CCF0AAF2-98B0-D8B7-BD05-0C4686AAD2FB}"/>
              </a:ext>
            </a:extLst>
          </p:cNvPr>
          <p:cNvSpPr txBox="1"/>
          <p:nvPr/>
        </p:nvSpPr>
        <p:spPr>
          <a:xfrm>
            <a:off x="1387505" y="5811173"/>
            <a:ext cx="6453113" cy="369332"/>
          </a:xfrm>
          <a:prstGeom prst="rect">
            <a:avLst/>
          </a:prstGeom>
          <a:solidFill>
            <a:schemeClr val="accent5"/>
          </a:solidFill>
        </p:spPr>
        <p:txBody>
          <a:bodyPr wrap="none" rtlCol="0">
            <a:spAutoFit/>
          </a:bodyPr>
          <a:lstStyle/>
          <a:p>
            <a:pPr marL="0" indent="0" algn="l">
              <a:buNone/>
            </a:pPr>
            <a:r>
              <a:rPr lang="en-US" sz="1800" dirty="0">
                <a:latin typeface="Tahoma" panose="020B0604030504040204" pitchFamily="34" charset="0"/>
                <a:ea typeface="Tahoma" panose="020B0604030504040204" pitchFamily="34" charset="0"/>
                <a:cs typeface="Tahoma" panose="020B0604030504040204" pitchFamily="34" charset="0"/>
              </a:rPr>
              <a:t>Discussion: how do these concerns align with business goals?</a:t>
            </a:r>
          </a:p>
        </p:txBody>
      </p:sp>
      <p:pic>
        <p:nvPicPr>
          <p:cNvPr id="1028" name="Picture 4" descr="the filter bubble: what the internet is hiding from you">
            <a:extLst>
              <a:ext uri="{FF2B5EF4-FFF2-40B4-BE49-F238E27FC236}">
                <a16:creationId xmlns:a16="http://schemas.microsoft.com/office/drawing/2014/main" id="{F5A065E2-2DB9-870C-88F4-A85114FAF6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54874" y="1271623"/>
            <a:ext cx="1679575" cy="2628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1770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animBg="1"/>
    </p:bld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F4A05F-264F-FE2D-11A8-85907EEEB1C7}"/>
              </a:ext>
            </a:extLst>
          </p:cNvPr>
          <p:cNvSpPr>
            <a:spLocks noGrp="1"/>
          </p:cNvSpPr>
          <p:nvPr>
            <p:ph type="title"/>
          </p:nvPr>
        </p:nvSpPr>
        <p:spPr/>
        <p:txBody>
          <a:bodyPr/>
          <a:lstStyle/>
          <a:p>
            <a:r>
              <a:rPr lang="en-US" dirty="0"/>
              <a:t>Facebook: Discussion Questions</a:t>
            </a:r>
          </a:p>
        </p:txBody>
      </p:sp>
      <p:sp>
        <p:nvSpPr>
          <p:cNvPr id="3" name="Content Placeholder 2">
            <a:extLst>
              <a:ext uri="{FF2B5EF4-FFF2-40B4-BE49-F238E27FC236}">
                <a16:creationId xmlns:a16="http://schemas.microsoft.com/office/drawing/2014/main" id="{1516B76E-5D96-4DF9-DBE1-D744528A1BC9}"/>
              </a:ext>
            </a:extLst>
          </p:cNvPr>
          <p:cNvSpPr>
            <a:spLocks noGrp="1"/>
          </p:cNvSpPr>
          <p:nvPr>
            <p:ph idx="1"/>
          </p:nvPr>
        </p:nvSpPr>
        <p:spPr>
          <a:xfrm>
            <a:off x="457199" y="1021899"/>
            <a:ext cx="8443913" cy="4814202"/>
          </a:xfrm>
        </p:spPr>
        <p:txBody>
          <a:bodyPr/>
          <a:lstStyle/>
          <a:p>
            <a:pPr>
              <a:buFont typeface="Arial" panose="020B0604020202020204" pitchFamily="34" charset="0"/>
              <a:buChar char="•"/>
            </a:pPr>
            <a:r>
              <a:rPr lang="en-US" dirty="0"/>
              <a:t>Do social networks influence user opinions simply by what content they recommend (political or otherwise) </a:t>
            </a:r>
          </a:p>
          <a:p>
            <a:pPr>
              <a:buFont typeface="Arial" panose="020B0604020202020204" pitchFamily="34" charset="0"/>
              <a:buChar char="•"/>
            </a:pPr>
            <a:r>
              <a:rPr lang="en-US" dirty="0">
                <a:solidFill>
                  <a:srgbClr val="374151"/>
                </a:solidFill>
              </a:rPr>
              <a:t>W</a:t>
            </a:r>
            <a:r>
              <a:rPr lang="en-US" dirty="0">
                <a:solidFill>
                  <a:srgbClr val="374151"/>
                </a:solidFill>
                <a:effectLst/>
              </a:rPr>
              <a:t>hat are the business implications of filter bubbles on Facebook specifically?  risks? benefits? </a:t>
            </a:r>
            <a:endParaRPr lang="en-US" dirty="0"/>
          </a:p>
          <a:p>
            <a:pPr>
              <a:buFont typeface="Arial" panose="020B0604020202020204" pitchFamily="34" charset="0"/>
              <a:buChar char="•"/>
            </a:pPr>
            <a:r>
              <a:rPr lang="en-US" dirty="0">
                <a:solidFill>
                  <a:srgbClr val="374151"/>
                </a:solidFill>
                <a:effectLst/>
              </a:rPr>
              <a:t>Do firms have an </a:t>
            </a:r>
            <a:r>
              <a:rPr lang="en-US" b="1" dirty="0">
                <a:solidFill>
                  <a:srgbClr val="374151"/>
                </a:solidFill>
                <a:effectLst/>
              </a:rPr>
              <a:t>ethical </a:t>
            </a:r>
            <a:r>
              <a:rPr lang="en-US" dirty="0">
                <a:solidFill>
                  <a:srgbClr val="374151"/>
                </a:solidFill>
                <a:effectLst/>
              </a:rPr>
              <a:t>obligation to diversify recommender systems</a:t>
            </a:r>
            <a:endParaRPr lang="en-US" dirty="0"/>
          </a:p>
          <a:p>
            <a:pPr>
              <a:buFont typeface="Arial" panose="020B0604020202020204" pitchFamily="34" charset="0"/>
              <a:buChar char="•"/>
            </a:pPr>
            <a:r>
              <a:rPr lang="en-US" dirty="0">
                <a:solidFill>
                  <a:srgbClr val="374151"/>
                </a:solidFill>
                <a:effectLst/>
              </a:rPr>
              <a:t>What actions can they take, and how might they evaluate these actions? </a:t>
            </a:r>
            <a:endParaRPr lang="en-US" dirty="0"/>
          </a:p>
          <a:p>
            <a:pPr>
              <a:buFont typeface="Arial" panose="020B0604020202020204" pitchFamily="34" charset="0"/>
              <a:buChar char="•"/>
            </a:pPr>
            <a:r>
              <a:rPr lang="en-US" dirty="0">
                <a:solidFill>
                  <a:srgbClr val="374151"/>
                </a:solidFill>
                <a:effectLst/>
              </a:rPr>
              <a:t>Is this a market issue, or do we need regulation? </a:t>
            </a:r>
            <a:endParaRPr lang="en-US" dirty="0"/>
          </a:p>
          <a:p>
            <a:pPr>
              <a:buFont typeface="Arial" panose="020B0604020202020204" pitchFamily="34" charset="0"/>
              <a:buChar char="•"/>
            </a:pPr>
            <a:r>
              <a:rPr lang="en-US" dirty="0">
                <a:solidFill>
                  <a:srgbClr val="374151"/>
                </a:solidFill>
                <a:effectLst/>
              </a:rPr>
              <a:t>Make </a:t>
            </a:r>
            <a:r>
              <a:rPr lang="en-US" dirty="0">
                <a:solidFill>
                  <a:srgbClr val="374151"/>
                </a:solidFill>
              </a:rPr>
              <a:t>a recommendation (1-10) to Facebook:</a:t>
            </a:r>
          </a:p>
          <a:p>
            <a:pPr lvl="1">
              <a:buFont typeface="Arial" panose="020B0604020202020204" pitchFamily="34" charset="0"/>
              <a:buChar char="•"/>
            </a:pPr>
            <a:r>
              <a:rPr lang="en-US" dirty="0">
                <a:solidFill>
                  <a:srgbClr val="374151"/>
                </a:solidFill>
                <a:effectLst/>
              </a:rPr>
              <a:t>1 = fully algorithmic click-driven model</a:t>
            </a:r>
          </a:p>
          <a:p>
            <a:pPr lvl="1">
              <a:buFont typeface="Arial" panose="020B0604020202020204" pitchFamily="34" charset="0"/>
              <a:buChar char="•"/>
            </a:pPr>
            <a:r>
              <a:rPr lang="en-US" dirty="0">
                <a:solidFill>
                  <a:srgbClr val="374151"/>
                </a:solidFill>
              </a:rPr>
              <a:t>10 = forced integration of diverse viewpoints </a:t>
            </a:r>
          </a:p>
          <a:p>
            <a:pPr>
              <a:buFont typeface="Arial" panose="020B0604020202020204" pitchFamily="34" charset="0"/>
              <a:buChar char="•"/>
            </a:pPr>
            <a:r>
              <a:rPr lang="en-US" dirty="0">
                <a:solidFill>
                  <a:srgbClr val="374151"/>
                </a:solidFill>
                <a:effectLst/>
              </a:rPr>
              <a:t>Can you think of other businesses might be concerned about the impacts of recommender systems and filter bubbles? </a:t>
            </a:r>
            <a:endParaRPr lang="en-US" dirty="0"/>
          </a:p>
          <a:p>
            <a:endParaRPr lang="en-US" dirty="0"/>
          </a:p>
        </p:txBody>
      </p:sp>
      <p:sp>
        <p:nvSpPr>
          <p:cNvPr id="4" name="Slide Number Placeholder 3">
            <a:extLst>
              <a:ext uri="{FF2B5EF4-FFF2-40B4-BE49-F238E27FC236}">
                <a16:creationId xmlns:a16="http://schemas.microsoft.com/office/drawing/2014/main" id="{6C8847FE-043A-ADE9-8498-AE83F459F848}"/>
              </a:ext>
            </a:extLst>
          </p:cNvPr>
          <p:cNvSpPr>
            <a:spLocks noGrp="1"/>
          </p:cNvSpPr>
          <p:nvPr>
            <p:ph type="sldNum" sz="quarter" idx="10"/>
          </p:nvPr>
        </p:nvSpPr>
        <p:spPr/>
        <p:txBody>
          <a:bodyPr/>
          <a:lstStyle/>
          <a:p>
            <a:fld id="{ABBEE3BA-F264-1746-880E-39AD601DF2B1}" type="slidenum">
              <a:rPr lang="en-US" smtClean="0"/>
              <a:t>7</a:t>
            </a:fld>
            <a:endParaRPr lang="en-US"/>
          </a:p>
        </p:txBody>
      </p:sp>
    </p:spTree>
    <p:extLst>
      <p:ext uri="{BB962C8B-B14F-4D97-AF65-F5344CB8AC3E}">
        <p14:creationId xmlns:p14="http://schemas.microsoft.com/office/powerpoint/2010/main" val="1712949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97E4CEC-7BA3-D4F5-37B8-0CAEA738C1E5}"/>
              </a:ext>
            </a:extLst>
          </p:cNvPr>
          <p:cNvSpPr>
            <a:spLocks noGrp="1"/>
          </p:cNvSpPr>
          <p:nvPr>
            <p:ph type="sldNum" sz="quarter" idx="12"/>
          </p:nvPr>
        </p:nvSpPr>
        <p:spPr/>
        <p:txBody>
          <a:bodyPr/>
          <a:lstStyle/>
          <a:p>
            <a:fld id="{ABBEE3BA-F264-1746-880E-39AD601DF2B1}" type="slidenum">
              <a:rPr lang="en-US" smtClean="0"/>
              <a:t>8</a:t>
            </a:fld>
            <a:endParaRPr lang="en-US"/>
          </a:p>
        </p:txBody>
      </p:sp>
      <p:sp>
        <p:nvSpPr>
          <p:cNvPr id="3" name="Text Placeholder 2">
            <a:extLst>
              <a:ext uri="{FF2B5EF4-FFF2-40B4-BE49-F238E27FC236}">
                <a16:creationId xmlns:a16="http://schemas.microsoft.com/office/drawing/2014/main" id="{16F975E4-924E-569E-0944-5B29AA51BC1E}"/>
              </a:ext>
            </a:extLst>
          </p:cNvPr>
          <p:cNvSpPr>
            <a:spLocks noGrp="1"/>
          </p:cNvSpPr>
          <p:nvPr>
            <p:ph type="body" sz="quarter" idx="13"/>
          </p:nvPr>
        </p:nvSpPr>
        <p:spPr>
          <a:xfrm>
            <a:off x="606356" y="1769441"/>
            <a:ext cx="7696985" cy="914400"/>
          </a:xfrm>
        </p:spPr>
        <p:txBody>
          <a:bodyPr/>
          <a:lstStyle/>
          <a:p>
            <a:r>
              <a:rPr lang="en-US" dirty="0"/>
              <a:t>Models for Recommender Systems</a:t>
            </a:r>
          </a:p>
        </p:txBody>
      </p:sp>
    </p:spTree>
    <p:extLst>
      <p:ext uri="{BB962C8B-B14F-4D97-AF65-F5344CB8AC3E}">
        <p14:creationId xmlns:p14="http://schemas.microsoft.com/office/powerpoint/2010/main" val="40402809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FD1B57-F8FE-8EE9-C6BA-643DB0F64E44}"/>
              </a:ext>
            </a:extLst>
          </p:cNvPr>
          <p:cNvSpPr>
            <a:spLocks noGrp="1"/>
          </p:cNvSpPr>
          <p:nvPr>
            <p:ph type="title"/>
          </p:nvPr>
        </p:nvSpPr>
        <p:spPr/>
        <p:txBody>
          <a:bodyPr/>
          <a:lstStyle/>
          <a:p>
            <a:r>
              <a:rPr lang="en-US" dirty="0"/>
              <a:t>Models for Recommender Systems</a:t>
            </a:r>
          </a:p>
        </p:txBody>
      </p:sp>
      <p:sp>
        <p:nvSpPr>
          <p:cNvPr id="3" name="Content Placeholder 2">
            <a:extLst>
              <a:ext uri="{FF2B5EF4-FFF2-40B4-BE49-F238E27FC236}">
                <a16:creationId xmlns:a16="http://schemas.microsoft.com/office/drawing/2014/main" id="{EB596AE1-67FD-1B3B-2F14-2FE99C59FA21}"/>
              </a:ext>
            </a:extLst>
          </p:cNvPr>
          <p:cNvSpPr>
            <a:spLocks noGrp="1"/>
          </p:cNvSpPr>
          <p:nvPr>
            <p:ph idx="1"/>
          </p:nvPr>
        </p:nvSpPr>
        <p:spPr/>
        <p:txBody>
          <a:bodyPr/>
          <a:lstStyle/>
          <a:p>
            <a:r>
              <a:rPr lang="en-US" sz="2400" dirty="0"/>
              <a:t>What makes </a:t>
            </a:r>
            <a:r>
              <a:rPr lang="en-US" sz="2400" dirty="0" err="1"/>
              <a:t>RecSys</a:t>
            </a:r>
            <a:r>
              <a:rPr lang="en-US" sz="2400" dirty="0"/>
              <a:t> different than just a regular classification problem? </a:t>
            </a:r>
          </a:p>
          <a:p>
            <a:pPr lvl="1"/>
            <a:r>
              <a:rPr lang="en-US" sz="2000" dirty="0"/>
              <a:t>Multiclass problem with many classes</a:t>
            </a:r>
          </a:p>
          <a:p>
            <a:pPr lvl="1"/>
            <a:r>
              <a:rPr lang="en-US" sz="2000" dirty="0"/>
              <a:t>Goal is a ranking, not a prediction</a:t>
            </a:r>
          </a:p>
          <a:p>
            <a:pPr lvl="1"/>
            <a:r>
              <a:rPr lang="en-US" sz="2000" dirty="0"/>
              <a:t>Long tail of content</a:t>
            </a:r>
          </a:p>
          <a:p>
            <a:pPr marL="342900" lvl="1" indent="0">
              <a:buNone/>
            </a:pPr>
            <a:endParaRPr lang="en-US" sz="2000" dirty="0"/>
          </a:p>
          <a:p>
            <a:pPr lvl="1"/>
            <a:endParaRPr lang="en-US" sz="2000" dirty="0"/>
          </a:p>
          <a:p>
            <a:r>
              <a:rPr lang="en-US" sz="2400" dirty="0"/>
              <a:t>Three main models that are used, with many variants</a:t>
            </a:r>
          </a:p>
          <a:p>
            <a:pPr lvl="1"/>
            <a:r>
              <a:rPr lang="en-US" sz="2000" dirty="0"/>
              <a:t>Content-based</a:t>
            </a:r>
          </a:p>
          <a:p>
            <a:pPr lvl="1"/>
            <a:r>
              <a:rPr lang="en-US" sz="2000" dirty="0"/>
              <a:t>Similarities (modified </a:t>
            </a:r>
            <a:r>
              <a:rPr lang="en-US" sz="2000" dirty="0" err="1"/>
              <a:t>kNN</a:t>
            </a:r>
            <a:r>
              <a:rPr lang="en-US" sz="2000" dirty="0"/>
              <a:t>)</a:t>
            </a:r>
          </a:p>
          <a:p>
            <a:pPr lvl="1"/>
            <a:r>
              <a:rPr lang="en-US" sz="2000" dirty="0"/>
              <a:t>Matrix Factorization </a:t>
            </a:r>
          </a:p>
        </p:txBody>
      </p:sp>
      <p:sp>
        <p:nvSpPr>
          <p:cNvPr id="4" name="Slide Number Placeholder 3">
            <a:extLst>
              <a:ext uri="{FF2B5EF4-FFF2-40B4-BE49-F238E27FC236}">
                <a16:creationId xmlns:a16="http://schemas.microsoft.com/office/drawing/2014/main" id="{FFCD82E2-A4E1-2385-B1D8-29A16FF7AEFA}"/>
              </a:ext>
            </a:extLst>
          </p:cNvPr>
          <p:cNvSpPr>
            <a:spLocks noGrp="1"/>
          </p:cNvSpPr>
          <p:nvPr>
            <p:ph type="sldNum" sz="quarter" idx="10"/>
          </p:nvPr>
        </p:nvSpPr>
        <p:spPr/>
        <p:txBody>
          <a:bodyPr/>
          <a:lstStyle/>
          <a:p>
            <a:fld id="{ABBEE3BA-F264-1746-880E-39AD601DF2B1}" type="slidenum">
              <a:rPr lang="en-US" smtClean="0"/>
              <a:t>9</a:t>
            </a:fld>
            <a:endParaRPr lang="en-US" dirty="0"/>
          </a:p>
        </p:txBody>
      </p:sp>
      <p:sp>
        <p:nvSpPr>
          <p:cNvPr id="5" name="Right Brace 4">
            <a:extLst>
              <a:ext uri="{FF2B5EF4-FFF2-40B4-BE49-F238E27FC236}">
                <a16:creationId xmlns:a16="http://schemas.microsoft.com/office/drawing/2014/main" id="{3838EAD6-73C6-A9B0-A26E-EED9BCCF36AA}"/>
              </a:ext>
            </a:extLst>
          </p:cNvPr>
          <p:cNvSpPr/>
          <p:nvPr/>
        </p:nvSpPr>
        <p:spPr bwMode="auto">
          <a:xfrm>
            <a:off x="4394412" y="4547125"/>
            <a:ext cx="147484" cy="560438"/>
          </a:xfrm>
          <a:prstGeom prst="rightBrace">
            <a:avLst/>
          </a:prstGeom>
          <a:ln w="28575">
            <a:headEnd type="none" w="med" len="med"/>
            <a:tailEnd type="none" w="med" len="med"/>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dirty="0"/>
          </a:p>
        </p:txBody>
      </p:sp>
      <p:sp>
        <p:nvSpPr>
          <p:cNvPr id="6" name="TextBox 5">
            <a:extLst>
              <a:ext uri="{FF2B5EF4-FFF2-40B4-BE49-F238E27FC236}">
                <a16:creationId xmlns:a16="http://schemas.microsoft.com/office/drawing/2014/main" id="{7BEE251D-FBC8-8BE9-F7B7-B755C37C94E4}"/>
              </a:ext>
            </a:extLst>
          </p:cNvPr>
          <p:cNvSpPr txBox="1"/>
          <p:nvPr/>
        </p:nvSpPr>
        <p:spPr>
          <a:xfrm>
            <a:off x="4734046" y="4627289"/>
            <a:ext cx="2581156" cy="400110"/>
          </a:xfrm>
          <a:prstGeom prst="rect">
            <a:avLst/>
          </a:prstGeom>
          <a:solidFill>
            <a:schemeClr val="accent5"/>
          </a:solidFill>
        </p:spPr>
        <p:txBody>
          <a:bodyPr wrap="none" rtlCol="0">
            <a:spAutoFit/>
          </a:bodyPr>
          <a:lstStyle/>
          <a:p>
            <a:pPr marL="0" indent="0" algn="l">
              <a:buNone/>
            </a:pPr>
            <a:r>
              <a:rPr lang="en-US" sz="2000" dirty="0">
                <a:latin typeface="Tahoma" panose="020B0604030504040204" pitchFamily="34" charset="0"/>
                <a:ea typeface="Tahoma" panose="020B0604030504040204" pitchFamily="34" charset="0"/>
                <a:cs typeface="Tahoma" panose="020B0604030504040204" pitchFamily="34" charset="0"/>
              </a:rPr>
              <a:t>Collaborative filtering</a:t>
            </a:r>
          </a:p>
        </p:txBody>
      </p:sp>
    </p:spTree>
    <p:extLst>
      <p:ext uri="{BB962C8B-B14F-4D97-AF65-F5344CB8AC3E}">
        <p14:creationId xmlns:p14="http://schemas.microsoft.com/office/powerpoint/2010/main" val="2933560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P spid="5" grpId="0" animBg="1"/>
      <p:bldP spid="6"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IMING" val="|97.9|0.1"/>
</p:tagLst>
</file>

<file path=ppt/tags/tag2.xml><?xml version="1.0" encoding="utf-8"?>
<p:tagLst xmlns:a="http://schemas.openxmlformats.org/drawingml/2006/main" xmlns:r="http://schemas.openxmlformats.org/officeDocument/2006/relationships" xmlns:p="http://schemas.openxmlformats.org/presentationml/2006/main">
  <p:tag name="TIMING" val="|73.5"/>
</p:tagLst>
</file>

<file path=ppt/tags/tag3.xml><?xml version="1.0" encoding="utf-8"?>
<p:tagLst xmlns:a="http://schemas.openxmlformats.org/drawingml/2006/main" xmlns:r="http://schemas.openxmlformats.org/officeDocument/2006/relationships" xmlns:p="http://schemas.openxmlformats.org/presentationml/2006/main">
  <p:tag name="TIMING" val="|2.3"/>
</p:tagLst>
</file>

<file path=ppt/theme/theme1.xml><?xml version="1.0" encoding="utf-8"?>
<a:theme xmlns:a="http://schemas.openxmlformats.org/drawingml/2006/main" name="1_SBE10">
  <a:themeElements>
    <a:clrScheme name="1_SBE10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SBE10">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9525" cap="flat" cmpd="sng" algn="ctr">
          <a:noFill/>
          <a:prstDash val="solid"/>
          <a:round/>
          <a:headEnd type="none" w="med" len="med"/>
          <a:tailEnd type="none" w="med" len="med"/>
        </a:ln>
        <a:effectLst/>
      </a:spPr>
      <a:bodyPr vert="horz" wrap="square" lIns="91440" tIns="45720" rIns="91440" bIns="45720" numCol="1" rtlCol="0" anchor="t" anchorCtr="0" compatLnSpc="1">
        <a:prstTxWarp prst="textNoShape">
          <a:avLst/>
        </a:prstTxWarp>
      </a:bodyPr>
      <a:lstStyle>
        <a:defPPr marL="342900" marR="0" indent="-342900" algn="l" defTabSz="914400" rtl="0" eaLnBrk="1" fontAlgn="base" latinLnBrk="0" hangingPunct="1">
          <a:lnSpc>
            <a:spcPct val="100000"/>
          </a:lnSpc>
          <a:spcBef>
            <a:spcPct val="20000"/>
          </a:spcBef>
          <a:spcAft>
            <a:spcPct val="0"/>
          </a:spcAft>
          <a:buClr>
            <a:srgbClr val="8E0D30"/>
          </a:buClr>
          <a:buSzTx/>
          <a:buFontTx/>
          <a:buChar char="•"/>
          <a:tabLst/>
          <a:defRPr kumimoji="0" sz="3200" b="0" i="0" u="none" strike="noStrike" cap="none" normalizeH="0" baseline="0">
            <a:ln>
              <a:noFill/>
            </a:ln>
            <a:solidFill>
              <a:schemeClr val="tx1"/>
            </a:solidFill>
            <a:effectLst/>
            <a:latin typeface="Times New Roman" pitchFamily="18" charset="0"/>
            <a:cs typeface="Arial" pitchFamily="34" charset="0"/>
          </a:defRPr>
        </a:defPPr>
      </a:lstStyle>
    </a:spDef>
    <a:lnDef>
      <a:spPr bwMode="auto">
        <a:ln>
          <a:headEnd type="none" w="med" len="med"/>
          <a:tailEnd type="triangle"/>
        </a:ln>
      </a:spPr>
      <a:bodyPr/>
      <a:lstStyle/>
      <a:style>
        <a:lnRef idx="1">
          <a:schemeClr val="accent2"/>
        </a:lnRef>
        <a:fillRef idx="0">
          <a:schemeClr val="accent2"/>
        </a:fillRef>
        <a:effectRef idx="0">
          <a:schemeClr val="accent2"/>
        </a:effectRef>
        <a:fontRef idx="minor">
          <a:schemeClr val="tx1"/>
        </a:fontRef>
      </a:style>
    </a:lnDef>
    <a:txDef>
      <a:spPr>
        <a:noFill/>
      </a:spPr>
      <a:bodyPr wrap="none" rtlCol="0">
        <a:spAutoFit/>
      </a:bodyPr>
      <a:lstStyle>
        <a:defPPr marL="0" indent="0" algn="l">
          <a:buNone/>
          <a:defRPr sz="2000" dirty="0" smtClean="0">
            <a:latin typeface="Tahoma" panose="020B0604030504040204" pitchFamily="34" charset="0"/>
            <a:ea typeface="Tahoma" panose="020B0604030504040204" pitchFamily="34" charset="0"/>
            <a:cs typeface="Tahoma" panose="020B0604030504040204" pitchFamily="34" charset="0"/>
          </a:defRPr>
        </a:defPPr>
      </a:lstStyle>
    </a:txDef>
  </a:objectDefaults>
  <a:extraClrSchemeLst>
    <a:extraClrScheme>
      <a:clrScheme name="1_SBE10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SBE10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SBE10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SBE10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SBE10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SBE10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SBE10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SBE10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SBE10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SBE10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SBE10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SBE10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CTV-style" id="{76D76506-A0BC-8D4F-A42C-BBF50ED27964}" vid="{B20F4F62-1BD5-CD4F-87A9-C146A9A1463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CTV-style</Template>
  <TotalTime>22127</TotalTime>
  <Words>4089</Words>
  <Application>Microsoft Macintosh PowerPoint</Application>
  <PresentationFormat>On-screen Show (4:3)</PresentationFormat>
  <Paragraphs>1146</Paragraphs>
  <Slides>49</Slides>
  <Notes>26</Notes>
  <HiddenSlides>13</HiddenSlides>
  <MMClips>0</MMClips>
  <ScaleCrop>false</ScaleCrop>
  <HeadingPairs>
    <vt:vector size="8" baseType="variant">
      <vt:variant>
        <vt:lpstr>Fonts Used</vt:lpstr>
      </vt:variant>
      <vt:variant>
        <vt:i4>11</vt:i4>
      </vt:variant>
      <vt:variant>
        <vt:lpstr>Theme</vt:lpstr>
      </vt:variant>
      <vt:variant>
        <vt:i4>1</vt:i4>
      </vt:variant>
      <vt:variant>
        <vt:lpstr>Embedded OLE Servers</vt:lpstr>
      </vt:variant>
      <vt:variant>
        <vt:i4>3</vt:i4>
      </vt:variant>
      <vt:variant>
        <vt:lpstr>Slide Titles</vt:lpstr>
      </vt:variant>
      <vt:variant>
        <vt:i4>49</vt:i4>
      </vt:variant>
    </vt:vector>
  </HeadingPairs>
  <TitlesOfParts>
    <vt:vector size="64" baseType="lpstr">
      <vt:lpstr>ＭＳ Ｐゴシック</vt:lpstr>
      <vt:lpstr>Apple Color Emoji</vt:lpstr>
      <vt:lpstr>Arial</vt:lpstr>
      <vt:lpstr>Calibri</vt:lpstr>
      <vt:lpstr>Consolas</vt:lpstr>
      <vt:lpstr>Lucida Bright</vt:lpstr>
      <vt:lpstr>Söhne</vt:lpstr>
      <vt:lpstr>Tahoma</vt:lpstr>
      <vt:lpstr>Times</vt:lpstr>
      <vt:lpstr>Times New Roman</vt:lpstr>
      <vt:lpstr>Verdana</vt:lpstr>
      <vt:lpstr>1_SBE10</vt:lpstr>
      <vt:lpstr>Equation</vt:lpstr>
      <vt:lpstr>Document</vt:lpstr>
      <vt:lpstr>Worksheet</vt:lpstr>
      <vt:lpstr>Topic 10 – Recommender Systems and Ensembles </vt:lpstr>
      <vt:lpstr>Outline</vt:lpstr>
      <vt:lpstr>PowerPoint Presentation</vt:lpstr>
      <vt:lpstr>Recommender Systems</vt:lpstr>
      <vt:lpstr>A good recommendation</vt:lpstr>
      <vt:lpstr>Perils of Recommender Systems</vt:lpstr>
      <vt:lpstr>Facebook: Discussion Questions</vt:lpstr>
      <vt:lpstr>PowerPoint Presentation</vt:lpstr>
      <vt:lpstr>Models for Recommender Systems</vt:lpstr>
      <vt:lpstr>Data for Recommender Systems</vt:lpstr>
      <vt:lpstr>RecSys 1: Content-based</vt:lpstr>
      <vt:lpstr>RecSys 1: Content-based</vt:lpstr>
      <vt:lpstr>RecSys 2: Similarities</vt:lpstr>
      <vt:lpstr>Similarities:  Nearest Neighbors</vt:lpstr>
      <vt:lpstr>Nearest Neighbors</vt:lpstr>
      <vt:lpstr>Nearest Neighbors</vt:lpstr>
      <vt:lpstr>RecSys 2: k-Nearest Neighbors</vt:lpstr>
      <vt:lpstr>Nearest Neighbors</vt:lpstr>
      <vt:lpstr>Nearest Neighbors</vt:lpstr>
      <vt:lpstr>Nearest Neighbors</vt:lpstr>
      <vt:lpstr>RecSys 3 – Matrix Decomposition</vt:lpstr>
      <vt:lpstr>Explaining Matrix Decomposition</vt:lpstr>
      <vt:lpstr>RecSys 3:  Matrix Decomposition - SVD</vt:lpstr>
      <vt:lpstr>Matrix Decomposition : Latent Factors</vt:lpstr>
      <vt:lpstr>Netflix Prize – first two latent factors</vt:lpstr>
      <vt:lpstr>Summary - RecSys</vt:lpstr>
      <vt:lpstr>PowerPoint Presentation</vt:lpstr>
      <vt:lpstr>Netflix Prize Intro  </vt:lpstr>
      <vt:lpstr>Data Characteristics</vt:lpstr>
      <vt:lpstr>Data Characteristics</vt:lpstr>
      <vt:lpstr>Netflix Prize : the first year</vt:lpstr>
      <vt:lpstr>So The Drama</vt:lpstr>
      <vt:lpstr>Test Set Results</vt:lpstr>
      <vt:lpstr>Our Approach</vt:lpstr>
      <vt:lpstr>PowerPoint Presentation</vt:lpstr>
      <vt:lpstr>Ensemble Methods</vt:lpstr>
      <vt:lpstr>Ensembles: Motivation</vt:lpstr>
      <vt:lpstr>Ensembles: How they work</vt:lpstr>
      <vt:lpstr>Ensembles: why they work</vt:lpstr>
      <vt:lpstr>PowerPoint Presentation</vt:lpstr>
      <vt:lpstr>Ensembles: use in data science</vt:lpstr>
      <vt:lpstr>Ensemble Methods: Boosting</vt:lpstr>
      <vt:lpstr>Boosting: How it works</vt:lpstr>
      <vt:lpstr>Boosting Example</vt:lpstr>
      <vt:lpstr>Boosting Example</vt:lpstr>
      <vt:lpstr>Gradient Boosted Trees: XGBoost</vt:lpstr>
      <vt:lpstr>Random forests:</vt:lpstr>
      <vt:lpstr>Random Forests vs Trees</vt:lpstr>
      <vt:lpstr>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chris volinsky</dc:creator>
  <cp:lastModifiedBy>chris volinsky</cp:lastModifiedBy>
  <cp:revision>47</cp:revision>
  <dcterms:created xsi:type="dcterms:W3CDTF">2023-07-07T20:20:38Z</dcterms:created>
  <dcterms:modified xsi:type="dcterms:W3CDTF">2025-04-21T12:58:12Z</dcterms:modified>
</cp:coreProperties>
</file>